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8"/>
  </p:notesMasterIdLst>
  <p:sldIdLst>
    <p:sldId id="256" r:id="rId2"/>
    <p:sldId id="257" r:id="rId3"/>
    <p:sldId id="258" r:id="rId4"/>
    <p:sldId id="259" r:id="rId5"/>
    <p:sldId id="272" r:id="rId6"/>
    <p:sldId id="260" r:id="rId7"/>
    <p:sldId id="261" r:id="rId8"/>
    <p:sldId id="262" r:id="rId9"/>
    <p:sldId id="263" r:id="rId10"/>
    <p:sldId id="266" r:id="rId11"/>
    <p:sldId id="264" r:id="rId12"/>
    <p:sldId id="265" r:id="rId13"/>
    <p:sldId id="267" r:id="rId14"/>
    <p:sldId id="273" r:id="rId15"/>
    <p:sldId id="269" r:id="rId16"/>
    <p:sldId id="270" r:id="rId17"/>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92" userDrawn="1">
          <p15:clr>
            <a:srgbClr val="000000"/>
          </p15:clr>
        </p15:guide>
        <p15:guide id="2" pos="288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8" d="100"/>
          <a:sy n="48" d="100"/>
        </p:scale>
        <p:origin x="348" y="56"/>
      </p:cViewPr>
      <p:guideLst>
        <p:guide orient="horz" pos="219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358776" y="1038225"/>
            <a:ext cx="17827624" cy="9165432"/>
          </a:xfrm>
          <a:prstGeom prst="rect">
            <a:avLst/>
          </a:prstGeom>
          <a:noFill/>
          <a:ln w="9525">
            <a:noFill/>
          </a:ln>
        </p:spPr>
      </p:pic>
      <p:sp>
        <p:nvSpPr>
          <p:cNvPr id="10" name="Rectangle 7"/>
          <p:cNvSpPr>
            <a:spLocks noChangeArrowheads="1"/>
          </p:cNvSpPr>
          <p:nvPr/>
        </p:nvSpPr>
        <p:spPr bwMode="auto">
          <a:xfrm>
            <a:off x="3176" y="823913"/>
            <a:ext cx="18288000" cy="22669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7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Grp="1" noChangeArrowheads="1"/>
          </p:cNvSpPr>
          <p:nvPr>
            <p:ph type="subTitle" idx="1"/>
          </p:nvPr>
        </p:nvSpPr>
        <p:spPr>
          <a:xfrm>
            <a:off x="3816350" y="3738563"/>
            <a:ext cx="11090276" cy="1833563"/>
          </a:xfrm>
        </p:spPr>
        <p:txBody>
          <a:bodyPr anchor="ctr"/>
          <a:lstStyle>
            <a:lvl1pPr marL="0" indent="0" algn="ctr">
              <a:buFontTx/>
              <a:buNone/>
              <a:defRPr/>
            </a:lvl1pPr>
          </a:lstStyle>
          <a:p>
            <a:pPr lvl="0"/>
            <a:r>
              <a:rPr lang="en-US" altLang="zh-CN" noProof="0"/>
              <a:t>Click to edit Master subtitle style</a:t>
            </a:r>
          </a:p>
        </p:txBody>
      </p:sp>
      <p:sp>
        <p:nvSpPr>
          <p:cNvPr id="2056" name="Rectangle 8"/>
          <p:cNvSpPr>
            <a:spLocks noGrp="1" noChangeArrowheads="1"/>
          </p:cNvSpPr>
          <p:nvPr>
            <p:ph type="ctrTitle"/>
          </p:nvPr>
        </p:nvSpPr>
        <p:spPr>
          <a:xfrm>
            <a:off x="1511300" y="931070"/>
            <a:ext cx="15544800" cy="2205038"/>
          </a:xfrm>
        </p:spPr>
        <p:txBody>
          <a:bodyPr/>
          <a:lstStyle>
            <a:lvl1pPr>
              <a:defRPr sz="5400"/>
            </a:lvl1pPr>
          </a:lstStyle>
          <a:p>
            <a:pPr lvl="0"/>
            <a:r>
              <a:rPr lang="en-US" altLang="zh-CN" noProof="0"/>
              <a:t>Click to edit Master title style</a:t>
            </a:r>
          </a:p>
        </p:txBody>
      </p:sp>
      <p:sp>
        <p:nvSpPr>
          <p:cNvPr id="11" name="Rectangle 4"/>
          <p:cNvSpPr>
            <a:spLocks noGrp="1" noChangeArrowheads="1"/>
          </p:cNvSpPr>
          <p:nvPr>
            <p:ph type="dt" sz="half" idx="2"/>
          </p:nvPr>
        </p:nvSpPr>
        <p:spPr bwMode="auto">
          <a:xfrm>
            <a:off x="914400" y="9367838"/>
            <a:ext cx="4267200" cy="7143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a:p>
        </p:txBody>
      </p:sp>
      <p:sp>
        <p:nvSpPr>
          <p:cNvPr id="12" name="Rectangle 5"/>
          <p:cNvSpPr>
            <a:spLocks noGrp="1" noChangeArrowheads="1"/>
          </p:cNvSpPr>
          <p:nvPr>
            <p:ph type="ftr" sz="quarter" idx="3"/>
          </p:nvPr>
        </p:nvSpPr>
        <p:spPr bwMode="auto">
          <a:xfrm>
            <a:off x="6248400" y="9367838"/>
            <a:ext cx="5791200" cy="7143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a:p>
        </p:txBody>
      </p:sp>
      <p:sp>
        <p:nvSpPr>
          <p:cNvPr id="13" name="Rectangle 6"/>
          <p:cNvSpPr>
            <a:spLocks noGrp="1" noChangeArrowheads="1"/>
          </p:cNvSpPr>
          <p:nvPr>
            <p:ph type="sldNum" sz="quarter" idx="4"/>
          </p:nvPr>
        </p:nvSpPr>
        <p:spPr bwMode="auto">
          <a:xfrm>
            <a:off x="13106400" y="9367838"/>
            <a:ext cx="4267200" cy="7143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7"/>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7"/>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2564607"/>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6" y="6884195"/>
            <a:ext cx="15773400" cy="2250281"/>
          </a:xfrm>
        </p:spPr>
        <p:txBody>
          <a:bodyPr/>
          <a:lstStyle>
            <a:lvl1pPr marL="0" indent="0">
              <a:buNone/>
              <a:defRPr sz="3600"/>
            </a:lvl1pPr>
            <a:lvl2pPr marL="685800" indent="0">
              <a:buNone/>
              <a:defRPr sz="3000"/>
            </a:lvl2pPr>
            <a:lvl3pPr marL="1371600" indent="0">
              <a:buNone/>
              <a:defRPr sz="27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pPr lvl="0"/>
            <a:r>
              <a:rPr lang="en-US"/>
              <a:t>Click to 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0"/>
            <a:ext cx="8077200" cy="6788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0"/>
            <a:ext cx="8077200" cy="6788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60476"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60476" y="2521745"/>
            <a:ext cx="7737474"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60476" y="3757613"/>
            <a:ext cx="7737474"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5576"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5576"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476" y="685800"/>
            <a:ext cx="5899150"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5576"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60476" y="3086100"/>
            <a:ext cx="5899150"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476" y="685800"/>
            <a:ext cx="5899150"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5576" y="1481138"/>
            <a:ext cx="9258300" cy="7310438"/>
          </a:xfrm>
        </p:spPr>
        <p:txBody>
          <a:bodyPr vert="horz" wrap="square" lIns="91440" tIns="45720" rIns="91440" bIns="45720" numCol="1" anchor="t" anchorCtr="0" compatLnSpc="1"/>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260476" y="3086100"/>
            <a:ext cx="5899150"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176" y="500063"/>
            <a:ext cx="18288000" cy="1514475"/>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7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14"/>
          <a:srcRect t="1094" r="8122" b="13318"/>
          <a:stretch>
            <a:fillRect/>
          </a:stretch>
        </p:blipFill>
        <p:spPr>
          <a:xfrm>
            <a:off x="11595100" y="6657975"/>
            <a:ext cx="6680200" cy="3500438"/>
          </a:xfrm>
          <a:prstGeom prst="rect">
            <a:avLst/>
          </a:prstGeom>
          <a:noFill/>
          <a:ln w="9525">
            <a:noFill/>
          </a:ln>
        </p:spPr>
      </p:pic>
      <p:sp>
        <p:nvSpPr>
          <p:cNvPr id="1028" name="Rectangle 4"/>
          <p:cNvSpPr>
            <a:spLocks noGrp="1"/>
          </p:cNvSpPr>
          <p:nvPr>
            <p:ph type="title"/>
          </p:nvPr>
        </p:nvSpPr>
        <p:spPr>
          <a:xfrm>
            <a:off x="914400" y="411957"/>
            <a:ext cx="16459200" cy="1714500"/>
          </a:xfrm>
          <a:prstGeom prst="rect">
            <a:avLst/>
          </a:prstGeom>
          <a:noFill/>
          <a:ln w="9525">
            <a:noFill/>
          </a:ln>
        </p:spPr>
        <p:txBody>
          <a:bodyPr anchor="ctr" anchorCtr="0"/>
          <a:lstStyle/>
          <a:p>
            <a:pPr lvl="0"/>
            <a:r>
              <a:rPr lang="en-US" altLang="zh-CN" dirty="0"/>
              <a:t>Click to edit Master title style</a:t>
            </a:r>
          </a:p>
        </p:txBody>
      </p:sp>
      <p:sp>
        <p:nvSpPr>
          <p:cNvPr id="1029" name="Rectangle 5"/>
          <p:cNvSpPr>
            <a:spLocks noGrp="1"/>
          </p:cNvSpPr>
          <p:nvPr>
            <p:ph type="body" idx="1"/>
          </p:nvPr>
        </p:nvSpPr>
        <p:spPr>
          <a:xfrm>
            <a:off x="914400" y="2400300"/>
            <a:ext cx="16459200" cy="6788945"/>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0" name="Rectangle 6"/>
          <p:cNvSpPr>
            <a:spLocks noGrp="1" noChangeArrowheads="1"/>
          </p:cNvSpPr>
          <p:nvPr>
            <p:ph type="dt" sz="half" idx="2"/>
          </p:nvPr>
        </p:nvSpPr>
        <p:spPr bwMode="auto">
          <a:xfrm>
            <a:off x="914400" y="9367838"/>
            <a:ext cx="4267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2100"/>
            </a:lvl1pPr>
          </a:lstStyle>
          <a:p>
            <a:endParaRPr/>
          </a:p>
        </p:txBody>
      </p:sp>
      <p:sp>
        <p:nvSpPr>
          <p:cNvPr id="1031" name="Rectangle 7"/>
          <p:cNvSpPr>
            <a:spLocks noGrp="1" noChangeArrowheads="1"/>
          </p:cNvSpPr>
          <p:nvPr>
            <p:ph type="ftr" sz="quarter" idx="3"/>
          </p:nvPr>
        </p:nvSpPr>
        <p:spPr bwMode="auto">
          <a:xfrm>
            <a:off x="6248400" y="9367838"/>
            <a:ext cx="5791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2100"/>
            </a:lvl1pPr>
          </a:lstStyle>
          <a:p>
            <a:endParaRPr/>
          </a:p>
        </p:txBody>
      </p:sp>
      <p:sp>
        <p:nvSpPr>
          <p:cNvPr id="1032" name="Rectangle 8"/>
          <p:cNvSpPr>
            <a:spLocks noGrp="1" noChangeArrowheads="1"/>
          </p:cNvSpPr>
          <p:nvPr>
            <p:ph type="sldNum" sz="quarter" idx="4"/>
          </p:nvPr>
        </p:nvSpPr>
        <p:spPr bwMode="auto">
          <a:xfrm>
            <a:off x="13106400" y="9367838"/>
            <a:ext cx="4267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2100"/>
            </a:lvl1pPr>
          </a:lstStyle>
          <a:p>
            <a:pPr marL="0" lvl="0" indent="0" algn="r" rtl="0">
              <a:spcBef>
                <a:spcPts val="0"/>
              </a:spcBef>
              <a:spcAft>
                <a:spcPts val="0"/>
              </a:spcAft>
              <a:buNone/>
            </a:pPr>
            <a:fld id="{00000000-1234-1234-1234-123412341234}" type="slidenum">
              <a:rPr lang="en-US"/>
              <a:t>‹#›</a:t>
            </a:fld>
            <a:endParaRPr lang="en-US"/>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1298" y="223009"/>
            <a:ext cx="1308102" cy="137089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ppt_x</p:attrName>
                                        </p:attrNameLst>
                                      </p:cBhvr>
                                      <p:tavLst>
                                        <p:tav tm="0">
                                          <p:val>
                                            <p:strVal val="#ppt_x-.2"/>
                                          </p:val>
                                        </p:tav>
                                        <p:tav tm="100000">
                                          <p:val>
                                            <p:strVal val="#ppt_x"/>
                                          </p:val>
                                        </p:tav>
                                      </p:tavLst>
                                    </p:anim>
                                    <p:anim calcmode="lin" valueType="num">
                                      <p:cBhvr>
                                        <p:cTn id="13"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nimBg="1"/>
      <p:bldP spid="1028" grpId="0" bldLvl="0"/>
    </p:bldLst>
  </p:timing>
  <p:hf hdr="0" ftr="0" dt="0"/>
  <p:txStyles>
    <p:titleStyle>
      <a:lvl1pPr algn="ctr" rtl="0" fontAlgn="base">
        <a:spcBef>
          <a:spcPct val="0"/>
        </a:spcBef>
        <a:spcAft>
          <a:spcPct val="0"/>
        </a:spcAft>
        <a:defRPr sz="66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514350" indent="-514350" algn="l" rtl="0" fontAlgn="base">
        <a:spcBef>
          <a:spcPct val="30000"/>
        </a:spcBef>
        <a:spcAft>
          <a:spcPct val="0"/>
        </a:spcAft>
        <a:buChar char="•"/>
        <a:defRPr sz="4800" kern="1200">
          <a:solidFill>
            <a:schemeClr val="tx1"/>
          </a:solidFill>
          <a:latin typeface="+mn-lt"/>
          <a:ea typeface="+mn-ea"/>
          <a:cs typeface="+mn-cs"/>
        </a:defRPr>
      </a:lvl1pPr>
      <a:lvl2pPr marL="1114425" indent="-428625" algn="l" rtl="0" fontAlgn="base">
        <a:spcBef>
          <a:spcPct val="30000"/>
        </a:spcBef>
        <a:spcAft>
          <a:spcPct val="0"/>
        </a:spcAft>
        <a:buChar char="–"/>
        <a:defRPr sz="4200" kern="1200">
          <a:solidFill>
            <a:schemeClr val="tx1"/>
          </a:solidFill>
          <a:latin typeface="+mn-lt"/>
          <a:ea typeface="+mn-ea"/>
          <a:cs typeface="+mn-cs"/>
        </a:defRPr>
      </a:lvl2pPr>
      <a:lvl3pPr marL="1714500" indent="-342900" algn="l" rtl="0" fontAlgn="base">
        <a:spcBef>
          <a:spcPct val="30000"/>
        </a:spcBef>
        <a:spcAft>
          <a:spcPct val="0"/>
        </a:spcAft>
        <a:buChar char="•"/>
        <a:defRPr sz="3600" kern="1200">
          <a:solidFill>
            <a:schemeClr val="tx1"/>
          </a:solidFill>
          <a:latin typeface="+mn-lt"/>
          <a:ea typeface="+mn-ea"/>
          <a:cs typeface="+mn-cs"/>
        </a:defRPr>
      </a:lvl3pPr>
      <a:lvl4pPr marL="2400300" indent="-342900" algn="l" rtl="0" fontAlgn="base">
        <a:spcBef>
          <a:spcPct val="30000"/>
        </a:spcBef>
        <a:spcAft>
          <a:spcPct val="0"/>
        </a:spcAft>
        <a:buChar char="–"/>
        <a:defRPr sz="3000" kern="1200">
          <a:solidFill>
            <a:schemeClr val="tx1"/>
          </a:solidFill>
          <a:latin typeface="+mn-lt"/>
          <a:ea typeface="+mn-ea"/>
          <a:cs typeface="+mn-cs"/>
        </a:defRPr>
      </a:lvl4pPr>
      <a:lvl5pPr marL="3086100" indent="-342900" algn="l" rtl="0" fontAlgn="base">
        <a:spcBef>
          <a:spcPct val="30000"/>
        </a:spcBef>
        <a:spcAft>
          <a:spcPct val="0"/>
        </a:spcAft>
        <a:buChar char="»"/>
        <a:defRPr sz="30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alpha val="60000"/>
          </a:schemeClr>
        </a:solidFill>
        <a:effectLst/>
      </p:bgPr>
    </p:bg>
    <p:spTree>
      <p:nvGrpSpPr>
        <p:cNvPr id="1" name="Shape 89"/>
        <p:cNvGrpSpPr/>
        <p:nvPr/>
      </p:nvGrpSpPr>
      <p:grpSpPr>
        <a:xfrm>
          <a:off x="0" y="0"/>
          <a:ext cx="0" cy="0"/>
          <a:chOff x="0" y="0"/>
          <a:chExt cx="0" cy="0"/>
        </a:xfrm>
      </p:grpSpPr>
      <p:sp>
        <p:nvSpPr>
          <p:cNvPr id="90" name="Google Shape;90;p1"/>
          <p:cNvSpPr/>
          <p:nvPr/>
        </p:nvSpPr>
        <p:spPr>
          <a:xfrm>
            <a:off x="15659100" y="114300"/>
            <a:ext cx="2628900" cy="10515600"/>
          </a:xfrm>
          <a:prstGeom prst="rect">
            <a:avLst/>
          </a:prstGeom>
          <a:solidFill>
            <a:srgbClr val="F6F6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
          <p:cNvPicPr preferRelativeResize="0"/>
          <p:nvPr/>
        </p:nvPicPr>
        <p:blipFill rotWithShape="1">
          <a:blip r:embed="rId3"/>
          <a:srcRect/>
          <a:stretch>
            <a:fillRect/>
          </a:stretch>
        </p:blipFill>
        <p:spPr>
          <a:xfrm>
            <a:off x="15851544" y="354999"/>
            <a:ext cx="2148469" cy="1298612"/>
          </a:xfrm>
          <a:prstGeom prst="rect">
            <a:avLst/>
          </a:prstGeom>
          <a:noFill/>
          <a:ln>
            <a:noFill/>
          </a:ln>
        </p:spPr>
      </p:pic>
      <p:sp>
        <p:nvSpPr>
          <p:cNvPr id="93" name="Google Shape;93;p1"/>
          <p:cNvSpPr/>
          <p:nvPr/>
        </p:nvSpPr>
        <p:spPr>
          <a:xfrm>
            <a:off x="2590800" y="3644348"/>
            <a:ext cx="11549270" cy="38163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br>
            <a:endParaRPr sz="18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r>
              <a:rPr lang="en-US" sz="4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WELCOME TO THE CHAPTER</a:t>
            </a:r>
          </a:p>
          <a:p>
            <a:pPr marL="0" marR="0" lvl="0" indent="0" algn="ctr" rtl="0">
              <a:spcBef>
                <a:spcPts val="0"/>
              </a:spcBef>
              <a:spcAft>
                <a:spcPts val="0"/>
              </a:spcAft>
              <a:buNone/>
            </a:pPr>
            <a:r>
              <a:rPr lang="en-US" sz="4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WHO GOVERNS?       </a:t>
            </a:r>
            <a:endParaRPr sz="48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32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br>
              <a:rPr lang="en-US" sz="32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b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4" name="Google Shape;94;p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lang="en-US"/>
          </a:p>
        </p:txBody>
      </p:sp>
      <p:pic>
        <p:nvPicPr>
          <p:cNvPr id="2" name="Picture 1" descr="goverment"/>
          <p:cNvPicPr>
            <a:picLocks noChangeAspect="1"/>
          </p:cNvPicPr>
          <p:nvPr/>
        </p:nvPicPr>
        <p:blipFill>
          <a:blip r:embed="rId4"/>
          <a:stretch>
            <a:fillRect/>
          </a:stretch>
        </p:blipFill>
        <p:spPr>
          <a:xfrm>
            <a:off x="526485" y="6076472"/>
            <a:ext cx="10390821" cy="37324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412115"/>
            <a:ext cx="15299055" cy="1160145"/>
          </a:xfrm>
        </p:spPr>
        <p:txBody>
          <a:bodyPr>
            <a:scene3d>
              <a:camera prst="orthographicFront"/>
              <a:lightRig rig="threePt" dir="t"/>
            </a:scene3d>
          </a:bodyPr>
          <a:lstStyle/>
          <a:p>
            <a:r>
              <a:rPr lang="en-US">
                <a:ln w="22225">
                  <a:solidFill>
                    <a:schemeClr val="accent2"/>
                  </a:solidFill>
                  <a:prstDash val="solid"/>
                </a:ln>
                <a:solidFill>
                  <a:schemeClr val="accent2">
                    <a:lumMod val="40000"/>
                    <a:lumOff val="60000"/>
                  </a:schemeClr>
                </a:solidFill>
                <a:effectLst/>
              </a:rPr>
              <a:t> </a:t>
            </a:r>
            <a:r>
              <a:rPr lang="en-US" sz="4800">
                <a:ln w="22225">
                  <a:solidFill>
                    <a:schemeClr val="accent2"/>
                  </a:solidFill>
                  <a:prstDash val="solid"/>
                </a:ln>
                <a:solidFill>
                  <a:schemeClr val="accent2">
                    <a:lumMod val="40000"/>
                    <a:lumOff val="60000"/>
                  </a:schemeClr>
                </a:solidFill>
                <a:effectLst/>
              </a:rPr>
              <a:t>Points to remember in the election process.</a:t>
            </a:r>
          </a:p>
        </p:txBody>
      </p:sp>
      <p:sp>
        <p:nvSpPr>
          <p:cNvPr id="6" name="Content Placeholder 5"/>
          <p:cNvSpPr>
            <a:spLocks noGrp="1"/>
          </p:cNvSpPr>
          <p:nvPr>
            <p:ph idx="1"/>
          </p:nvPr>
        </p:nvSpPr>
        <p:spPr>
          <a:xfrm>
            <a:off x="914400" y="2125980"/>
            <a:ext cx="16459200" cy="8390890"/>
          </a:xfrm>
        </p:spPr>
        <p:txBody>
          <a:bodyPr/>
          <a:lstStyle/>
          <a:p>
            <a:r>
              <a:rPr lang="en-US" dirty="0"/>
              <a:t>Announcement of election and dates.</a:t>
            </a:r>
          </a:p>
          <a:p>
            <a:r>
              <a:rPr lang="en-US" dirty="0"/>
              <a:t>Filing of nominations.</a:t>
            </a:r>
          </a:p>
          <a:p>
            <a:r>
              <a:rPr lang="en-US" dirty="0"/>
              <a:t>Campaigning.</a:t>
            </a:r>
          </a:p>
          <a:p>
            <a:r>
              <a:rPr lang="en-US" dirty="0"/>
              <a:t>On voting day </a:t>
            </a:r>
            <a:r>
              <a:rPr lang="en-US" dirty="0">
                <a:sym typeface="+mn-ea"/>
              </a:rPr>
              <a:t>polling officer check the valid voter id.</a:t>
            </a:r>
            <a:endParaRPr lang="en-US" dirty="0"/>
          </a:p>
          <a:p>
            <a:r>
              <a:rPr lang="en-US" dirty="0"/>
              <a:t>Cast the vote through EVM(electronic voting </a:t>
            </a:r>
            <a:r>
              <a:rPr lang="en-US" dirty="0" err="1"/>
              <a:t>mechine</a:t>
            </a:r>
            <a:r>
              <a:rPr lang="en-US" dirty="0"/>
              <a:t>)</a:t>
            </a:r>
          </a:p>
          <a:p>
            <a:r>
              <a:rPr lang="en-US" dirty="0"/>
              <a:t>Polling officer place an ink mark on index finger.</a:t>
            </a:r>
          </a:p>
          <a:p>
            <a:r>
              <a:rPr lang="en-US" dirty="0"/>
              <a:t>counting votes.</a:t>
            </a:r>
          </a:p>
          <a:p>
            <a:r>
              <a:rPr lang="en-US" dirty="0"/>
              <a:t>Result-The name of candidate with maximum number votes declared the winner.</a:t>
            </a:r>
          </a:p>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10</a:t>
            </a:fld>
            <a:endParaRPr lang="en-US"/>
          </a:p>
        </p:txBody>
      </p:sp>
      <p:pic>
        <p:nvPicPr>
          <p:cNvPr id="2" name="Picture 1">
            <a:extLst>
              <a:ext uri="{FF2B5EF4-FFF2-40B4-BE49-F238E27FC236}">
                <a16:creationId xmlns:a16="http://schemas.microsoft.com/office/drawing/2014/main" id="{3D8E62DA-95E5-8C72-78E8-37C9AE4DB5CA}"/>
              </a:ext>
            </a:extLst>
          </p:cNvPr>
          <p:cNvPicPr>
            <a:picLocks noChangeAspect="1"/>
          </p:cNvPicPr>
          <p:nvPr/>
        </p:nvPicPr>
        <p:blipFill>
          <a:blip r:embed="rId2"/>
          <a:stretch>
            <a:fillRect/>
          </a:stretch>
        </p:blipFill>
        <p:spPr>
          <a:xfrm>
            <a:off x="16186951" y="204787"/>
            <a:ext cx="1743283" cy="17432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68"/>
        <p:cNvGrpSpPr/>
        <p:nvPr/>
      </p:nvGrpSpPr>
      <p:grpSpPr>
        <a:xfrm>
          <a:off x="0" y="0"/>
          <a:ext cx="0" cy="0"/>
          <a:chOff x="0" y="0"/>
          <a:chExt cx="0" cy="0"/>
        </a:xfrm>
      </p:grpSpPr>
      <p:sp>
        <p:nvSpPr>
          <p:cNvPr id="169" name="Google Shape;169;p9"/>
          <p:cNvSpPr/>
          <p:nvPr/>
        </p:nvSpPr>
        <p:spPr>
          <a:xfrm>
            <a:off x="0" y="9258300"/>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dk1"/>
                </a:solidFill>
              </a:rPr>
              <a:t>5/26/2025</a:t>
            </a:r>
            <a:endParaRPr sz="1400" dirty="0">
              <a:solidFill>
                <a:schemeClr val="dk1"/>
              </a:solidFill>
            </a:endParaRPr>
          </a:p>
        </p:txBody>
      </p:sp>
      <p:sp>
        <p:nvSpPr>
          <p:cNvPr id="172" name="Google Shape;172;p9"/>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r>
              <a:rPr lang="en-US" sz="1400" b="1" dirty="0">
                <a:solidFill>
                  <a:schemeClr val="dk1"/>
                </a:solidFill>
                <a:latin typeface="Cambria" panose="02040503050406030204"/>
                <a:ea typeface="Cambria" panose="02040503050406030204"/>
                <a:cs typeface="Cambria" panose="02040503050406030204"/>
                <a:sym typeface="Cambria" panose="02040503050406030204"/>
              </a:rPr>
              <a:t>WHO GOVERNS/KARUNAMBIGAI/SOCIAL/SNS ACADEMY</a:t>
            </a:r>
          </a:p>
          <a:p>
            <a:pPr marL="0" lvl="0" indent="0" algn="ctr" rtl="0">
              <a:spcBef>
                <a:spcPts val="0"/>
              </a:spcBef>
              <a:spcAft>
                <a:spcPts val="0"/>
              </a:spcAft>
              <a:buNone/>
            </a:pPr>
            <a:endParaRPr sz="1400" b="1" dirty="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73" name="Google Shape;173;p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panose="02040503050406030204"/>
                <a:ea typeface="Cambria" panose="02040503050406030204"/>
                <a:cs typeface="Cambria" panose="02040503050406030204"/>
                <a:sym typeface="Cambria" panose="02040503050406030204"/>
              </a:rPr>
              <a:t>11</a:t>
            </a:fld>
            <a:r>
              <a:rPr lang="en-US" sz="1400">
                <a:solidFill>
                  <a:schemeClr val="dk1"/>
                </a:solidFill>
                <a:latin typeface="Cambria" panose="02040503050406030204"/>
                <a:ea typeface="Cambria" panose="02040503050406030204"/>
                <a:cs typeface="Cambria" panose="02040503050406030204"/>
                <a:sym typeface="Cambria" panose="02040503050406030204"/>
              </a:rPr>
              <a:t>/10</a:t>
            </a:r>
            <a:endParaRPr sz="140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74" name="Google Shape;174;p9"/>
          <p:cNvSpPr/>
          <p:nvPr/>
        </p:nvSpPr>
        <p:spPr>
          <a:xfrm>
            <a:off x="3810000" y="3086100"/>
            <a:ext cx="11844130" cy="4860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br>
            <a:endParaRPr sz="18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r>
              <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       </a:t>
            </a:r>
            <a:endParaRPr sz="42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r>
              <a:rPr lang="en-US" sz="42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1.Write example of difference between election and selection.</a:t>
            </a:r>
          </a:p>
          <a:p>
            <a:pPr marL="0" marR="0" lvl="0" indent="0" algn="ctr" rtl="0">
              <a:spcBef>
                <a:spcPts val="0"/>
              </a:spcBef>
              <a:spcAft>
                <a:spcPts val="0"/>
              </a:spcAft>
              <a:buNone/>
            </a:pPr>
            <a:r>
              <a:rPr lang="en-US" sz="42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2. Make your imaginative voter ID card would look like when you are 18.</a:t>
            </a:r>
            <a:endParaRPr sz="32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br>
              <a:rPr lang="en-US" sz="32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b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a:extLst>
              <a:ext uri="{FF2B5EF4-FFF2-40B4-BE49-F238E27FC236}">
                <a16:creationId xmlns:a16="http://schemas.microsoft.com/office/drawing/2014/main" id="{9E0D8DBC-F54E-7D7C-2A1D-0BAB5BA6B75C}"/>
              </a:ext>
            </a:extLst>
          </p:cNvPr>
          <p:cNvPicPr>
            <a:picLocks noChangeAspect="1"/>
          </p:cNvPicPr>
          <p:nvPr/>
        </p:nvPicPr>
        <p:blipFill>
          <a:blip r:embed="rId3"/>
          <a:stretch>
            <a:fillRect/>
          </a:stretch>
        </p:blipFill>
        <p:spPr>
          <a:xfrm>
            <a:off x="16273589" y="204787"/>
            <a:ext cx="1828959" cy="18289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78"/>
        <p:cNvGrpSpPr/>
        <p:nvPr/>
      </p:nvGrpSpPr>
      <p:grpSpPr>
        <a:xfrm>
          <a:off x="0" y="0"/>
          <a:ext cx="0" cy="0"/>
          <a:chOff x="0" y="0"/>
          <a:chExt cx="0" cy="0"/>
        </a:xfrm>
      </p:grpSpPr>
      <p:sp>
        <p:nvSpPr>
          <p:cNvPr id="179" name="Google Shape;179;p10"/>
          <p:cNvSpPr/>
          <p:nvPr/>
        </p:nvSpPr>
        <p:spPr>
          <a:xfrm>
            <a:off x="0" y="9258300"/>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dk1"/>
                </a:solidFill>
              </a:rPr>
              <a:t>5/26/2025</a:t>
            </a:r>
            <a:endParaRPr sz="1400" dirty="0">
              <a:solidFill>
                <a:schemeClr val="dk1"/>
              </a:solidFill>
            </a:endParaRPr>
          </a:p>
        </p:txBody>
      </p:sp>
      <p:sp>
        <p:nvSpPr>
          <p:cNvPr id="182" name="Google Shape;182;p10"/>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r>
              <a:rPr lang="en-US" sz="1400" b="1" dirty="0">
                <a:solidFill>
                  <a:schemeClr val="dk1"/>
                </a:solidFill>
                <a:latin typeface="Cambria" panose="02040503050406030204"/>
                <a:ea typeface="Cambria" panose="02040503050406030204"/>
                <a:cs typeface="Cambria" panose="02040503050406030204"/>
                <a:sym typeface="Cambria" panose="02040503050406030204"/>
              </a:rPr>
              <a:t>WHO GOVERNS/KARUNAMBIGAI/SOCIAL/SNS ACADEMY</a:t>
            </a:r>
          </a:p>
          <a:p>
            <a:pPr lvl="0"/>
            <a:endParaRPr sz="1400" b="1" dirty="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83" name="Google Shape;183;p1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panose="02040503050406030204"/>
                <a:ea typeface="Cambria" panose="02040503050406030204"/>
                <a:cs typeface="Cambria" panose="02040503050406030204"/>
                <a:sym typeface="Cambria" panose="02040503050406030204"/>
              </a:rPr>
              <a:t>12</a:t>
            </a:fld>
            <a:r>
              <a:rPr lang="en-US" sz="1400">
                <a:solidFill>
                  <a:schemeClr val="dk1"/>
                </a:solidFill>
                <a:latin typeface="Cambria" panose="02040503050406030204"/>
                <a:ea typeface="Cambria" panose="02040503050406030204"/>
                <a:cs typeface="Cambria" panose="02040503050406030204"/>
                <a:sym typeface="Cambria" panose="02040503050406030204"/>
              </a:rPr>
              <a:t>/10</a:t>
            </a:r>
            <a:endParaRPr sz="140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84" name="Google Shape;184;p10"/>
          <p:cNvSpPr/>
          <p:nvPr/>
        </p:nvSpPr>
        <p:spPr>
          <a:xfrm>
            <a:off x="789305" y="685800"/>
            <a:ext cx="14864715" cy="102463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en-US" sz="1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br>
            <a:endParaRPr sz="18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r>
              <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       </a:t>
            </a:r>
            <a:endParaRPr sz="42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l" rtl="0">
              <a:spcBef>
                <a:spcPts val="0"/>
              </a:spcBef>
              <a:spcAft>
                <a:spcPts val="0"/>
              </a:spcAft>
              <a:buNone/>
            </a:pPr>
            <a:r>
              <a:rPr lang="en-US" sz="42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Importance of Voting.</a:t>
            </a:r>
          </a:p>
          <a:p>
            <a:pPr marL="0" marR="0" lvl="0" indent="0" algn="l" rtl="0">
              <a:spcBef>
                <a:spcPts val="0"/>
              </a:spcBef>
              <a:spcAft>
                <a:spcPts val="0"/>
              </a:spcAft>
              <a:buNone/>
            </a:pPr>
            <a:endParaRPr lang="en-US" sz="42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l" rtl="0">
              <a:spcBef>
                <a:spcPts val="0"/>
              </a:spcBef>
              <a:spcAft>
                <a:spcPts val="0"/>
              </a:spcAft>
              <a:buNone/>
            </a:pPr>
            <a:r>
              <a:rPr sz="32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India is one of the largest democracies in the world. The notion ‘Government of the people, by the people and for the people’ holds true only when the entire nation participates in the election process. In a true form of democracy, all the citizens come together to decide the future of the country and thereby their own. </a:t>
            </a:r>
          </a:p>
          <a:p>
            <a:pPr marL="0" marR="0" lvl="0" indent="0" algn="l" rtl="0">
              <a:spcBef>
                <a:spcPts val="0"/>
              </a:spcBef>
              <a:spcAft>
                <a:spcPts val="0"/>
              </a:spcAft>
              <a:buNone/>
            </a:pPr>
            <a:r>
              <a:rPr sz="32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A voter’s responsibility to vote responsibly is one of the strongest pillars of a democracy. Since voting is not made mandatory by the government, it is the moral duty of the citizens of the country to come forward and carry out this duty voluntarily.</a:t>
            </a:r>
            <a:br>
              <a:rPr lang="en-US" sz="32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b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 name="Text Box 2"/>
          <p:cNvSpPr txBox="1"/>
          <p:nvPr/>
        </p:nvSpPr>
        <p:spPr>
          <a:xfrm>
            <a:off x="12452350" y="5019675"/>
            <a:ext cx="6096000" cy="306705"/>
          </a:xfrm>
          <a:prstGeom prst="rect">
            <a:avLst/>
          </a:prstGeom>
          <a:noFill/>
        </p:spPr>
        <p:txBody>
          <a:bodyPr wrap="square" rtlCol="0">
            <a:spAutoFit/>
          </a:bodyPr>
          <a:lstStyle/>
          <a:p>
            <a:endParaRPr lang="en-US"/>
          </a:p>
        </p:txBody>
      </p:sp>
      <p:pic>
        <p:nvPicPr>
          <p:cNvPr id="2" name="Picture 1">
            <a:extLst>
              <a:ext uri="{FF2B5EF4-FFF2-40B4-BE49-F238E27FC236}">
                <a16:creationId xmlns:a16="http://schemas.microsoft.com/office/drawing/2014/main" id="{9E94C6C9-6897-0B74-5880-C92A57EA5228}"/>
              </a:ext>
            </a:extLst>
          </p:cNvPr>
          <p:cNvPicPr>
            <a:picLocks noChangeAspect="1"/>
          </p:cNvPicPr>
          <p:nvPr/>
        </p:nvPicPr>
        <p:blipFill>
          <a:blip r:embed="rId3"/>
          <a:stretch>
            <a:fillRect/>
          </a:stretch>
        </p:blipFill>
        <p:spPr>
          <a:xfrm>
            <a:off x="16186705" y="204787"/>
            <a:ext cx="1828959" cy="182895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13</a:t>
            </a:fld>
            <a:endParaRPr lang="en-US"/>
          </a:p>
        </p:txBody>
      </p:sp>
      <p:sp>
        <p:nvSpPr>
          <p:cNvPr id="5" name="Text Box 4"/>
          <p:cNvSpPr txBox="1"/>
          <p:nvPr/>
        </p:nvSpPr>
        <p:spPr>
          <a:xfrm>
            <a:off x="0" y="2036445"/>
            <a:ext cx="13370560" cy="5795645"/>
          </a:xfrm>
          <a:prstGeom prst="rect">
            <a:avLst/>
          </a:prstGeom>
          <a:noFill/>
        </p:spPr>
        <p:txBody>
          <a:bodyPr wrap="square" rtlCol="0">
            <a:noAutofit/>
          </a:bodyPr>
          <a:lstStyle/>
          <a:p>
            <a:pPr algn="l"/>
            <a:r>
              <a:rPr lang="en-US" sz="2400" dirty="0"/>
              <a:t>    </a:t>
            </a:r>
            <a:r>
              <a:rPr lang="en-US" sz="2800" b="1" dirty="0"/>
              <a:t> </a:t>
            </a:r>
            <a:r>
              <a:rPr lang="en-US" sz="2800" b="1" dirty="0" err="1"/>
              <a:t>I.Answer</a:t>
            </a:r>
            <a:r>
              <a:rPr lang="en-US" sz="2800" b="1" dirty="0"/>
              <a:t> the questions.</a:t>
            </a:r>
          </a:p>
          <a:p>
            <a:pPr algn="l"/>
            <a:r>
              <a:rPr lang="en-US" sz="3200" dirty="0"/>
              <a:t> 1. Who is the Education  minister of </a:t>
            </a:r>
            <a:r>
              <a:rPr lang="en-US" sz="3200" dirty="0" err="1"/>
              <a:t>india</a:t>
            </a:r>
            <a:r>
              <a:rPr lang="en-US" sz="3200" dirty="0"/>
              <a:t>?</a:t>
            </a:r>
          </a:p>
          <a:p>
            <a:pPr algn="l"/>
            <a:r>
              <a:rPr lang="en-US" sz="3200" dirty="0"/>
              <a:t> 2. The </a:t>
            </a:r>
            <a:r>
              <a:rPr lang="en-US" sz="3200" dirty="0" err="1"/>
              <a:t>coutry</a:t>
            </a:r>
            <a:r>
              <a:rPr lang="en-US" sz="3200" dirty="0"/>
              <a:t> where people choose their representative is called-----</a:t>
            </a:r>
          </a:p>
          <a:p>
            <a:pPr algn="l"/>
            <a:r>
              <a:rPr lang="en-US" sz="3200" dirty="0"/>
              <a:t> 3.Who takes responsibility of election....</a:t>
            </a:r>
          </a:p>
          <a:p>
            <a:pPr algn="l"/>
            <a:r>
              <a:rPr lang="en-US" sz="3200" dirty="0"/>
              <a:t> 4.President and prime minister are the representatives of which     government?</a:t>
            </a:r>
          </a:p>
          <a:p>
            <a:pPr algn="l"/>
            <a:r>
              <a:rPr lang="en-US" sz="3200" dirty="0"/>
              <a:t> 5. Mayor and </a:t>
            </a:r>
            <a:r>
              <a:rPr lang="en-US" sz="3200" dirty="0" err="1"/>
              <a:t>muncipal</a:t>
            </a:r>
            <a:r>
              <a:rPr lang="en-US" sz="3200" dirty="0"/>
              <a:t> </a:t>
            </a:r>
            <a:r>
              <a:rPr lang="en-US" sz="3200" dirty="0" err="1"/>
              <a:t>commssioner</a:t>
            </a:r>
            <a:r>
              <a:rPr lang="en-US" sz="3200" dirty="0"/>
              <a:t> are </a:t>
            </a:r>
            <a:r>
              <a:rPr lang="en-US" sz="3200" dirty="0" err="1"/>
              <a:t>reprentative</a:t>
            </a:r>
            <a:r>
              <a:rPr lang="en-US" sz="3200" dirty="0"/>
              <a:t> of which </a:t>
            </a:r>
            <a:r>
              <a:rPr lang="en-US" sz="3200" dirty="0" err="1"/>
              <a:t>govermen</a:t>
            </a:r>
            <a:r>
              <a:rPr lang="en-US" sz="2800" dirty="0" err="1"/>
              <a:t>t</a:t>
            </a:r>
            <a:r>
              <a:rPr lang="en-US" sz="2800" dirty="0"/>
              <a:t>?</a:t>
            </a:r>
          </a:p>
          <a:p>
            <a:pPr algn="l"/>
            <a:endParaRPr lang="en-US" sz="2800" dirty="0"/>
          </a:p>
          <a:p>
            <a:pPr algn="l"/>
            <a:r>
              <a:rPr lang="en-US" sz="2800" b="1" dirty="0"/>
              <a:t>  </a:t>
            </a:r>
            <a:r>
              <a:rPr lang="en-US" sz="2800" b="1" dirty="0" err="1"/>
              <a:t>II.State</a:t>
            </a:r>
            <a:r>
              <a:rPr lang="en-US" sz="2800" b="1" dirty="0"/>
              <a:t> the statement true or false.</a:t>
            </a:r>
          </a:p>
          <a:p>
            <a:pPr algn="l"/>
            <a:r>
              <a:rPr lang="en-US" sz="3200" dirty="0"/>
              <a:t> 1.Citizen above 15 age can cast their vote.</a:t>
            </a:r>
          </a:p>
          <a:p>
            <a:pPr algn="l"/>
            <a:r>
              <a:rPr lang="en-US" sz="3200" dirty="0"/>
              <a:t> 2.Chief Minister is the representative of state government.</a:t>
            </a:r>
          </a:p>
          <a:p>
            <a:pPr algn="l"/>
            <a:r>
              <a:rPr lang="en-US" sz="3200" dirty="0"/>
              <a:t> 3.Voting is not important in democratic country.</a:t>
            </a:r>
          </a:p>
          <a:p>
            <a:pPr algn="l"/>
            <a:r>
              <a:rPr lang="en-US" sz="3200" dirty="0"/>
              <a:t> 4.Local </a:t>
            </a:r>
            <a:r>
              <a:rPr lang="en-US" sz="3200" dirty="0" err="1"/>
              <a:t>govrnment</a:t>
            </a:r>
            <a:r>
              <a:rPr lang="en-US" sz="3200" dirty="0"/>
              <a:t> look after </a:t>
            </a:r>
            <a:r>
              <a:rPr lang="en-US" sz="3200" dirty="0" err="1"/>
              <a:t>roads,public</a:t>
            </a:r>
            <a:r>
              <a:rPr lang="en-US" sz="3200" dirty="0"/>
              <a:t> transport and water supply.</a:t>
            </a:r>
          </a:p>
          <a:p>
            <a:pPr algn="l"/>
            <a:r>
              <a:rPr lang="en-US" sz="3200" dirty="0"/>
              <a:t> 5.Election and Selection both are same concept.</a:t>
            </a:r>
          </a:p>
          <a:p>
            <a:pPr algn="l"/>
            <a:endParaRPr lang="en-US" sz="3200" dirty="0"/>
          </a:p>
        </p:txBody>
      </p:sp>
      <p:pic>
        <p:nvPicPr>
          <p:cNvPr id="3" name="Picture 2">
            <a:extLst>
              <a:ext uri="{FF2B5EF4-FFF2-40B4-BE49-F238E27FC236}">
                <a16:creationId xmlns:a16="http://schemas.microsoft.com/office/drawing/2014/main" id="{9F581EED-85C1-0D1D-418D-E5B7F74537CA}"/>
              </a:ext>
            </a:extLst>
          </p:cNvPr>
          <p:cNvPicPr>
            <a:picLocks noChangeAspect="1"/>
          </p:cNvPicPr>
          <p:nvPr/>
        </p:nvPicPr>
        <p:blipFill>
          <a:blip r:embed="rId2"/>
          <a:stretch>
            <a:fillRect/>
          </a:stretch>
        </p:blipFill>
        <p:spPr>
          <a:xfrm>
            <a:off x="16127815" y="452151"/>
            <a:ext cx="1828959" cy="182895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98B07BC4-D801-D48F-F2E7-73FC10B3AD3E}"/>
              </a:ext>
            </a:extLst>
          </p:cNvPr>
          <p:cNvSpPr>
            <a:spLocks noGrp="1"/>
          </p:cNvSpPr>
          <p:nvPr>
            <p:ph type="subTitle" idx="1"/>
          </p:nvPr>
        </p:nvSpPr>
        <p:spPr/>
        <p:txBody>
          <a:bodyPr/>
          <a:lstStyle/>
          <a:p>
            <a:endParaRPr lang="en-IN"/>
          </a:p>
        </p:txBody>
      </p:sp>
      <p:sp>
        <p:nvSpPr>
          <p:cNvPr id="5" name="Title 4">
            <a:extLst>
              <a:ext uri="{FF2B5EF4-FFF2-40B4-BE49-F238E27FC236}">
                <a16:creationId xmlns:a16="http://schemas.microsoft.com/office/drawing/2014/main" id="{CDF190B9-C521-CCF7-9D5B-9EA2202519B5}"/>
              </a:ext>
            </a:extLst>
          </p:cNvPr>
          <p:cNvSpPr>
            <a:spLocks noGrp="1"/>
          </p:cNvSpPr>
          <p:nvPr>
            <p:ph type="ctrTitle"/>
          </p:nvPr>
        </p:nvSpPr>
        <p:spPr>
          <a:xfrm>
            <a:off x="1511300" y="931070"/>
            <a:ext cx="13105848" cy="1317865"/>
          </a:xfrm>
        </p:spPr>
        <p:txBody>
          <a:bodyPr/>
          <a:lstStyle/>
          <a:p>
            <a:r>
              <a:rPr lang="en-US" dirty="0"/>
              <a:t>ELECTRONIC VOTING MACHINE</a:t>
            </a:r>
            <a:endParaRPr lang="en-IN" dirty="0"/>
          </a:p>
        </p:txBody>
      </p:sp>
      <p:sp>
        <p:nvSpPr>
          <p:cNvPr id="2" name="Slide Number Placeholder 1">
            <a:extLst>
              <a:ext uri="{FF2B5EF4-FFF2-40B4-BE49-F238E27FC236}">
                <a16:creationId xmlns:a16="http://schemas.microsoft.com/office/drawing/2014/main" id="{E47EF41F-1D5E-AE21-A4C5-1F5E0ECDFD61}"/>
              </a:ext>
            </a:extLst>
          </p:cNvPr>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4" name="Picture 3">
            <a:extLst>
              <a:ext uri="{FF2B5EF4-FFF2-40B4-BE49-F238E27FC236}">
                <a16:creationId xmlns:a16="http://schemas.microsoft.com/office/drawing/2014/main" id="{156B91F9-4D94-39AC-63FD-FA3E29212610}"/>
              </a:ext>
            </a:extLst>
          </p:cNvPr>
          <p:cNvPicPr>
            <a:picLocks noChangeAspect="1"/>
          </p:cNvPicPr>
          <p:nvPr/>
        </p:nvPicPr>
        <p:blipFill>
          <a:blip r:embed="rId2"/>
          <a:stretch>
            <a:fillRect/>
          </a:stretch>
        </p:blipFill>
        <p:spPr>
          <a:xfrm>
            <a:off x="2319130" y="2425148"/>
            <a:ext cx="11926957" cy="7480852"/>
          </a:xfrm>
          <a:prstGeom prst="rect">
            <a:avLst/>
          </a:prstGeom>
        </p:spPr>
      </p:pic>
      <p:pic>
        <p:nvPicPr>
          <p:cNvPr id="3" name="Picture 2">
            <a:extLst>
              <a:ext uri="{FF2B5EF4-FFF2-40B4-BE49-F238E27FC236}">
                <a16:creationId xmlns:a16="http://schemas.microsoft.com/office/drawing/2014/main" id="{C9C69F08-5573-16A8-5F1E-5890A2C88809}"/>
              </a:ext>
            </a:extLst>
          </p:cNvPr>
          <p:cNvPicPr>
            <a:picLocks noChangeAspect="1"/>
          </p:cNvPicPr>
          <p:nvPr/>
        </p:nvPicPr>
        <p:blipFill>
          <a:blip r:embed="rId3"/>
          <a:stretch>
            <a:fillRect/>
          </a:stretch>
        </p:blipFill>
        <p:spPr>
          <a:xfrm>
            <a:off x="16154321" y="419976"/>
            <a:ext cx="1828959" cy="1828959"/>
          </a:xfrm>
          <a:prstGeom prst="rect">
            <a:avLst/>
          </a:prstGeom>
        </p:spPr>
      </p:pic>
      <p:pic>
        <p:nvPicPr>
          <p:cNvPr id="7" name="Picture 6">
            <a:extLst>
              <a:ext uri="{FF2B5EF4-FFF2-40B4-BE49-F238E27FC236}">
                <a16:creationId xmlns:a16="http://schemas.microsoft.com/office/drawing/2014/main" id="{E46E8F38-5075-00FF-B169-9B29A4D01EE9}"/>
              </a:ext>
            </a:extLst>
          </p:cNvPr>
          <p:cNvPicPr>
            <a:picLocks noChangeAspect="1"/>
          </p:cNvPicPr>
          <p:nvPr/>
        </p:nvPicPr>
        <p:blipFill>
          <a:blip r:embed="rId4"/>
          <a:stretch>
            <a:fillRect/>
          </a:stretch>
        </p:blipFill>
        <p:spPr>
          <a:xfrm>
            <a:off x="304720" y="212187"/>
            <a:ext cx="1418063" cy="1418063"/>
          </a:xfrm>
          <a:prstGeom prst="rect">
            <a:avLst/>
          </a:prstGeom>
        </p:spPr>
      </p:pic>
    </p:spTree>
    <p:extLst>
      <p:ext uri="{BB962C8B-B14F-4D97-AF65-F5344CB8AC3E}">
        <p14:creationId xmlns:p14="http://schemas.microsoft.com/office/powerpoint/2010/main" val="340548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15</a:t>
            </a:fld>
            <a:endParaRPr lang="en-US"/>
          </a:p>
        </p:txBody>
      </p:sp>
      <p:sp>
        <p:nvSpPr>
          <p:cNvPr id="3" name="Text Box 2"/>
          <p:cNvSpPr txBox="1"/>
          <p:nvPr/>
        </p:nvSpPr>
        <p:spPr>
          <a:xfrm>
            <a:off x="328295" y="1884045"/>
            <a:ext cx="7762875" cy="7345680"/>
          </a:xfrm>
          <a:prstGeom prst="rect">
            <a:avLst/>
          </a:prstGeom>
          <a:noFill/>
        </p:spPr>
        <p:txBody>
          <a:bodyPr wrap="square" rtlCol="0">
            <a:noAutofit/>
          </a:bodyPr>
          <a:lstStyle/>
          <a:p>
            <a:r>
              <a:rPr lang="en-US" sz="3600"/>
              <a:t>ANSWERS</a:t>
            </a:r>
          </a:p>
          <a:p>
            <a:r>
              <a:rPr lang="en-US" sz="3600"/>
              <a:t>I.</a:t>
            </a:r>
          </a:p>
          <a:p>
            <a:r>
              <a:rPr lang="en-US" sz="3600"/>
              <a:t>1.</a:t>
            </a:r>
            <a:r>
              <a:rPr lang="en-US" sz="3600" b="1">
                <a:latin typeface="Cambria" panose="02040503050406030204"/>
                <a:ea typeface="Cambria" panose="02040503050406030204"/>
                <a:cs typeface="Cambria" panose="02040503050406030204"/>
                <a:sym typeface="Cambria" panose="02040503050406030204"/>
              </a:rPr>
              <a:t>Shri Dharmendra Pradhan</a:t>
            </a:r>
            <a:endParaRPr lang="en-US" sz="3600"/>
          </a:p>
          <a:p>
            <a:r>
              <a:rPr lang="en-US" sz="3600"/>
              <a:t>2. Democratic country</a:t>
            </a:r>
          </a:p>
          <a:p>
            <a:r>
              <a:rPr lang="en-US" sz="3600"/>
              <a:t>3.The election commission.</a:t>
            </a:r>
          </a:p>
          <a:p>
            <a:r>
              <a:rPr lang="en-US" sz="3600"/>
              <a:t>4.Central government.</a:t>
            </a:r>
          </a:p>
          <a:p>
            <a:r>
              <a:rPr lang="en-US" sz="3600"/>
              <a:t>5.Local government.</a:t>
            </a:r>
          </a:p>
          <a:p>
            <a:r>
              <a:rPr lang="en-US" sz="3600"/>
              <a:t>II.</a:t>
            </a:r>
          </a:p>
          <a:p>
            <a:r>
              <a:rPr lang="en-US" sz="3600"/>
              <a:t>1.False</a:t>
            </a:r>
          </a:p>
          <a:p>
            <a:r>
              <a:rPr lang="en-US" sz="3600"/>
              <a:t>2. True</a:t>
            </a:r>
          </a:p>
          <a:p>
            <a:r>
              <a:rPr lang="en-US" sz="3600"/>
              <a:t>3. False</a:t>
            </a:r>
          </a:p>
          <a:p>
            <a:r>
              <a:rPr lang="en-US" sz="3600"/>
              <a:t>4.True</a:t>
            </a:r>
          </a:p>
          <a:p>
            <a:r>
              <a:rPr lang="en-US" sz="3600"/>
              <a:t>5.False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16</a:t>
            </a:fld>
            <a:endParaRPr lang="en-US"/>
          </a:p>
        </p:txBody>
      </p:sp>
      <p:sp>
        <p:nvSpPr>
          <p:cNvPr id="4" name="Text Box 3"/>
          <p:cNvSpPr txBox="1"/>
          <p:nvPr/>
        </p:nvSpPr>
        <p:spPr>
          <a:xfrm>
            <a:off x="4344035" y="3070860"/>
            <a:ext cx="6096000" cy="2580640"/>
          </a:xfrm>
          <a:prstGeom prst="rect">
            <a:avLst/>
          </a:prstGeom>
          <a:noFill/>
        </p:spPr>
        <p:txBody>
          <a:bodyPr wrap="square" rtlCol="0">
            <a:noAutofit/>
            <a:scene3d>
              <a:camera prst="orthographicFront"/>
              <a:lightRig rig="threePt" dir="t"/>
            </a:scene3d>
          </a:bodyPr>
          <a:lstStyle/>
          <a:p>
            <a:pPr algn="ctr"/>
            <a:r>
              <a:rPr lang="en-US" sz="7200">
                <a:ln w="22225">
                  <a:solidFill>
                    <a:schemeClr val="accent2"/>
                  </a:solidFill>
                  <a:prstDash val="solid"/>
                </a:ln>
                <a:solidFill>
                  <a:srgbClr val="FF0000"/>
                </a:solidFill>
                <a:effectLst/>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98"/>
        <p:cNvGrpSpPr/>
        <p:nvPr/>
      </p:nvGrpSpPr>
      <p:grpSpPr>
        <a:xfrm>
          <a:off x="0" y="0"/>
          <a:ext cx="0" cy="0"/>
          <a:chOff x="0" y="0"/>
          <a:chExt cx="0" cy="0"/>
        </a:xfrm>
      </p:grpSpPr>
      <p:sp>
        <p:nvSpPr>
          <p:cNvPr id="99" name="Google Shape;99;p2"/>
          <p:cNvSpPr/>
          <p:nvPr/>
        </p:nvSpPr>
        <p:spPr>
          <a:xfrm>
            <a:off x="7436419" y="9258300"/>
            <a:ext cx="108515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dk1"/>
                </a:solidFill>
              </a:rPr>
              <a:t>5/26/2025</a:t>
            </a:r>
            <a:endParaRPr sz="1400" dirty="0">
              <a:solidFill>
                <a:schemeClr val="dk1"/>
              </a:solidFill>
            </a:endParaRPr>
          </a:p>
        </p:txBody>
      </p:sp>
      <p:sp>
        <p:nvSpPr>
          <p:cNvPr id="102" name="Google Shape;102;p2"/>
          <p:cNvSpPr txBox="1">
            <a:spLocks noGrp="1"/>
          </p:cNvSpPr>
          <p:nvPr>
            <p:ph type="ftr" sz="quarter" idx="11"/>
          </p:nvPr>
        </p:nvSpPr>
        <p:spPr>
          <a:xfrm>
            <a:off x="1868558" y="9367838"/>
            <a:ext cx="8150086" cy="7143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panose="02040503050406030204"/>
                <a:ea typeface="Cambria" panose="02040503050406030204"/>
                <a:cs typeface="Cambria" panose="02040503050406030204"/>
                <a:sym typeface="Cambria" panose="02040503050406030204"/>
              </a:rPr>
              <a:t>WHO GOVERNS/KARUNAMBBIGAI/SOCIAL/GRADE 5/SNS ACADEMY</a:t>
            </a:r>
            <a:endParaRPr sz="1400" b="1" dirty="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03" name="Google Shape;103;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panose="02040503050406030204"/>
                <a:ea typeface="Cambria" panose="02040503050406030204"/>
                <a:cs typeface="Cambria" panose="02040503050406030204"/>
                <a:sym typeface="Cambria" panose="02040503050406030204"/>
              </a:rPr>
              <a:t>2</a:t>
            </a:fld>
            <a:r>
              <a:rPr lang="en-US" sz="1400" dirty="0">
                <a:solidFill>
                  <a:schemeClr val="dk1"/>
                </a:solidFill>
                <a:latin typeface="Cambria" panose="02040503050406030204"/>
                <a:ea typeface="Cambria" panose="02040503050406030204"/>
                <a:cs typeface="Cambria" panose="02040503050406030204"/>
                <a:sym typeface="Cambria" panose="02040503050406030204"/>
              </a:rPr>
              <a:t>/10</a:t>
            </a:r>
            <a:endParaRPr sz="1400" dirty="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04" name="Google Shape;104;p2"/>
          <p:cNvSpPr/>
          <p:nvPr/>
        </p:nvSpPr>
        <p:spPr>
          <a:xfrm>
            <a:off x="3276600" y="3086100"/>
            <a:ext cx="11212195" cy="106870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en-US" sz="1800" b="1" i="0" u="none" strike="noStrike" cap="none">
                <a:solidFill>
                  <a:schemeClr val="dk1"/>
                </a:solidFill>
                <a:latin typeface="Cambria" panose="02040503050406030204"/>
                <a:ea typeface="Cambria" panose="02040503050406030204"/>
                <a:cs typeface="Cambria" panose="02040503050406030204"/>
                <a:sym typeface="Cambria" panose="02040503050406030204"/>
              </a:rPr>
            </a:br>
            <a:endParaRPr sz="18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28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r>
              <a:rPr lang="en-US" sz="2800" b="1" i="0" u="none" strike="noStrike" cap="none">
                <a:solidFill>
                  <a:schemeClr val="dk1"/>
                </a:solidFill>
                <a:latin typeface="Cambria" panose="02040503050406030204"/>
                <a:ea typeface="Cambria" panose="02040503050406030204"/>
                <a:cs typeface="Cambria" panose="02040503050406030204"/>
                <a:sym typeface="Cambria" panose="02040503050406030204"/>
              </a:rPr>
              <a:t>     </a:t>
            </a:r>
            <a:endParaRPr sz="32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br>
              <a:rPr lang="en-US" sz="3200" b="1" i="0" u="none" strike="noStrike" cap="none">
                <a:solidFill>
                  <a:schemeClr val="dk1"/>
                </a:solidFill>
                <a:latin typeface="Cambria" panose="02040503050406030204"/>
                <a:ea typeface="Cambria" panose="02040503050406030204"/>
                <a:cs typeface="Cambria" panose="02040503050406030204"/>
                <a:sym typeface="Cambria" panose="02040503050406030204"/>
              </a:rPr>
            </a:b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descr="LEVELS OF GOVT."/>
          <p:cNvPicPr>
            <a:picLocks noChangeAspect="1"/>
          </p:cNvPicPr>
          <p:nvPr/>
        </p:nvPicPr>
        <p:blipFill>
          <a:blip r:embed="rId3"/>
          <a:stretch>
            <a:fillRect/>
          </a:stretch>
        </p:blipFill>
        <p:spPr>
          <a:xfrm>
            <a:off x="2585720" y="2183130"/>
            <a:ext cx="13870940" cy="6765925"/>
          </a:xfrm>
          <a:prstGeom prst="rect">
            <a:avLst/>
          </a:prstGeom>
        </p:spPr>
      </p:pic>
      <p:sp>
        <p:nvSpPr>
          <p:cNvPr id="3" name="Text Box 2"/>
          <p:cNvSpPr txBox="1"/>
          <p:nvPr/>
        </p:nvSpPr>
        <p:spPr>
          <a:xfrm>
            <a:off x="5539409" y="936131"/>
            <a:ext cx="6281529" cy="561365"/>
          </a:xfrm>
          <a:prstGeom prst="rect">
            <a:avLst/>
          </a:prstGeom>
          <a:noFill/>
        </p:spPr>
        <p:txBody>
          <a:bodyPr wrap="square" rtlCol="0">
            <a:noAutofit/>
          </a:bodyPr>
          <a:lstStyle/>
          <a:p>
            <a:r>
              <a:rPr lang="en-US" sz="1800" b="1" dirty="0">
                <a:solidFill>
                  <a:srgbClr val="FF0000"/>
                </a:solidFill>
                <a:highlight>
                  <a:srgbClr val="FFFF00"/>
                </a:highlight>
                <a:latin typeface="Cambria" panose="02040503050406030204"/>
                <a:ea typeface="Cambria" panose="02040503050406030204"/>
                <a:cs typeface="Cambria" panose="02040503050406030204"/>
                <a:sym typeface="Cambria" panose="02040503050406030204"/>
              </a:rPr>
              <a:t>STRUCTURE OF THE GOVERNMENT</a:t>
            </a:r>
          </a:p>
        </p:txBody>
      </p:sp>
      <p:pic>
        <p:nvPicPr>
          <p:cNvPr id="4" name="Picture 3">
            <a:extLst>
              <a:ext uri="{FF2B5EF4-FFF2-40B4-BE49-F238E27FC236}">
                <a16:creationId xmlns:a16="http://schemas.microsoft.com/office/drawing/2014/main" id="{CE3574C0-7039-354F-B59A-70152A5600BC}"/>
              </a:ext>
            </a:extLst>
          </p:cNvPr>
          <p:cNvPicPr>
            <a:picLocks noChangeAspect="1"/>
          </p:cNvPicPr>
          <p:nvPr/>
        </p:nvPicPr>
        <p:blipFill>
          <a:blip r:embed="rId4"/>
          <a:stretch>
            <a:fillRect/>
          </a:stretch>
        </p:blipFill>
        <p:spPr>
          <a:xfrm>
            <a:off x="16048303" y="487903"/>
            <a:ext cx="1789124" cy="1457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ED">
            <a:alpha val="73725"/>
          </a:srgbClr>
        </a:solidFill>
        <a:effectLst/>
      </p:bgPr>
    </p:bg>
    <p:spTree>
      <p:nvGrpSpPr>
        <p:cNvPr id="1" name="Shape 108"/>
        <p:cNvGrpSpPr/>
        <p:nvPr/>
      </p:nvGrpSpPr>
      <p:grpSpPr>
        <a:xfrm>
          <a:off x="0" y="0"/>
          <a:ext cx="0" cy="0"/>
          <a:chOff x="0" y="0"/>
          <a:chExt cx="0" cy="0"/>
        </a:xfrm>
      </p:grpSpPr>
      <p:sp>
        <p:nvSpPr>
          <p:cNvPr id="109" name="Google Shape;109;p3"/>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dk1"/>
                </a:solidFill>
              </a:rPr>
              <a:t>5/26/2025</a:t>
            </a:r>
            <a:endParaRPr sz="1400" dirty="0">
              <a:solidFill>
                <a:schemeClr val="dk1"/>
              </a:solidFill>
            </a:endParaRPr>
          </a:p>
        </p:txBody>
      </p:sp>
      <p:sp>
        <p:nvSpPr>
          <p:cNvPr id="112" name="Google Shape;112;p3"/>
          <p:cNvSpPr txBox="1">
            <a:spLocks noGrp="1"/>
          </p:cNvSpPr>
          <p:nvPr>
            <p:ph type="ftr" sz="quarter" idx="11"/>
          </p:nvPr>
        </p:nvSpPr>
        <p:spPr>
          <a:xfrm>
            <a:off x="3578087" y="9367838"/>
            <a:ext cx="8461513" cy="7143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dirty="0">
                <a:solidFill>
                  <a:schemeClr val="dk1"/>
                </a:solidFill>
                <a:latin typeface="Cambria" panose="02040503050406030204"/>
                <a:ea typeface="Cambria" panose="02040503050406030204"/>
                <a:cs typeface="Cambria" panose="02040503050406030204"/>
                <a:sym typeface="Cambria" panose="02040503050406030204"/>
              </a:rPr>
              <a:t>WHO GOVERNS/KARUNAMBIGAIHOTAE/FACULTY/SOCIAL/SNS ACADEMY</a:t>
            </a:r>
            <a:endParaRPr sz="1400" b="1" dirty="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13" name="Google Shape;113;p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panose="02040503050406030204"/>
                <a:ea typeface="Cambria" panose="02040503050406030204"/>
                <a:cs typeface="Cambria" panose="02040503050406030204"/>
                <a:sym typeface="Cambria" panose="02040503050406030204"/>
              </a:rPr>
              <a:t>3</a:t>
            </a:fld>
            <a:r>
              <a:rPr lang="en-US" sz="1400">
                <a:solidFill>
                  <a:schemeClr val="dk1"/>
                </a:solidFill>
                <a:latin typeface="Cambria" panose="02040503050406030204"/>
                <a:ea typeface="Cambria" panose="02040503050406030204"/>
                <a:cs typeface="Cambria" panose="02040503050406030204"/>
                <a:sym typeface="Cambria" panose="02040503050406030204"/>
              </a:rPr>
              <a:t>/10</a:t>
            </a:r>
            <a:endParaRPr sz="140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14" name="Google Shape;114;p3"/>
          <p:cNvSpPr/>
          <p:nvPr/>
        </p:nvSpPr>
        <p:spPr>
          <a:xfrm>
            <a:off x="3810000" y="460375"/>
            <a:ext cx="11464925" cy="334581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en-US" sz="1800" b="1" i="0" u="none" strike="noStrike" cap="none">
                <a:solidFill>
                  <a:schemeClr val="dk1"/>
                </a:solidFill>
                <a:latin typeface="Cambria" panose="02040503050406030204"/>
                <a:ea typeface="Cambria" panose="02040503050406030204"/>
                <a:cs typeface="Cambria" panose="02040503050406030204"/>
                <a:sym typeface="Cambria" panose="02040503050406030204"/>
              </a:rPr>
            </a:br>
            <a:endParaRPr sz="18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28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r>
              <a:rPr lang="en-US" sz="2800" b="1" i="0" u="none" strike="noStrike" cap="none">
                <a:solidFill>
                  <a:schemeClr val="dk1"/>
                </a:solidFill>
                <a:latin typeface="Cambria" panose="02040503050406030204"/>
                <a:ea typeface="Cambria" panose="02040503050406030204"/>
                <a:cs typeface="Cambria" panose="02040503050406030204"/>
                <a:sym typeface="Cambria" panose="02040503050406030204"/>
              </a:rPr>
              <a:t> </a:t>
            </a:r>
            <a:r>
              <a:rPr lang="en-US" sz="2800" b="1" i="0" u="none" strike="noStrike" cap="none">
                <a:solidFill>
                  <a:schemeClr val="accent2">
                    <a:lumMod val="50000"/>
                  </a:schemeClr>
                </a:solidFill>
                <a:effectLst>
                  <a:outerShdw blurRad="38100" dist="25400" dir="5400000" algn="ctr" rotWithShape="0">
                    <a:srgbClr val="6E747A">
                      <a:alpha val="43000"/>
                    </a:srgbClr>
                  </a:outerShdw>
                </a:effectLst>
                <a:latin typeface="Cambria" panose="02040503050406030204"/>
                <a:ea typeface="Cambria" panose="02040503050406030204"/>
                <a:cs typeface="Cambria" panose="02040503050406030204"/>
                <a:sym typeface="Cambria" panose="02040503050406030204"/>
              </a:rPr>
              <a:t> </a:t>
            </a:r>
            <a:r>
              <a:rPr lang="en-US" sz="3200" b="1" i="0" u="none" strike="noStrike" cap="none">
                <a:solidFill>
                  <a:schemeClr val="accent2">
                    <a:lumMod val="50000"/>
                  </a:schemeClr>
                </a:solidFill>
                <a:effectLst>
                  <a:outerShdw blurRad="38100" dist="25400" dir="5400000" algn="ctr" rotWithShape="0">
                    <a:srgbClr val="6E747A">
                      <a:alpha val="43000"/>
                    </a:srgbClr>
                  </a:outerShdw>
                </a:effectLst>
                <a:latin typeface="Cambria" panose="02040503050406030204"/>
                <a:ea typeface="Cambria" panose="02040503050406030204"/>
                <a:cs typeface="Cambria" panose="02040503050406030204"/>
                <a:sym typeface="Cambria" panose="02040503050406030204"/>
              </a:rPr>
              <a:t>NATIONAL REPRESENTATIVES</a:t>
            </a:r>
          </a:p>
          <a:p>
            <a:pPr marL="0" marR="0" lvl="0" indent="0" algn="ctr" rtl="0">
              <a:spcBef>
                <a:spcPts val="0"/>
              </a:spcBef>
              <a:spcAft>
                <a:spcPts val="0"/>
              </a:spcAft>
              <a:buNone/>
            </a:pPr>
            <a:r>
              <a:rPr lang="en-US" sz="3200" b="1" i="0" u="none" strike="noStrike" cap="none">
                <a:solidFill>
                  <a:schemeClr val="accent2">
                    <a:lumMod val="50000"/>
                  </a:schemeClr>
                </a:solidFill>
                <a:effectLst>
                  <a:outerShdw blurRad="38100" dist="25400" dir="5400000" algn="ctr" rotWithShape="0">
                    <a:srgbClr val="6E747A">
                      <a:alpha val="43000"/>
                    </a:srgbClr>
                  </a:outerShdw>
                </a:effectLst>
                <a:latin typeface="Cambria" panose="02040503050406030204"/>
                <a:ea typeface="Cambria" panose="02040503050406030204"/>
                <a:cs typeface="Cambria" panose="02040503050406030204"/>
                <a:sym typeface="Cambria" panose="02040503050406030204"/>
              </a:rPr>
              <a:t>President</a:t>
            </a:r>
          </a:p>
          <a:p>
            <a:pPr marL="0" marR="0" lvl="0" indent="0" algn="ctr" rtl="0">
              <a:spcBef>
                <a:spcPts val="0"/>
              </a:spcBef>
              <a:spcAft>
                <a:spcPts val="0"/>
              </a:spcAft>
              <a:buNone/>
            </a:pPr>
            <a:r>
              <a:rPr lang="en-US" sz="3200" b="1" i="0" u="none" strike="noStrike" cap="none">
                <a:solidFill>
                  <a:schemeClr val="accent2">
                    <a:lumMod val="50000"/>
                  </a:schemeClr>
                </a:solidFill>
                <a:effectLst>
                  <a:outerShdw blurRad="38100" dist="25400" dir="5400000" algn="ctr" rotWithShape="0">
                    <a:srgbClr val="6E747A">
                      <a:alpha val="43000"/>
                    </a:srgbClr>
                  </a:outerShdw>
                </a:effectLst>
                <a:latin typeface="Cambria" panose="02040503050406030204"/>
                <a:ea typeface="Cambria" panose="02040503050406030204"/>
                <a:cs typeface="Cambria" panose="02040503050406030204"/>
                <a:sym typeface="Cambria" panose="02040503050406030204"/>
              </a:rPr>
              <a:t>prime Minister</a:t>
            </a:r>
          </a:p>
          <a:p>
            <a:pPr marL="0" marR="0" lvl="0" indent="0" algn="ctr" rtl="0">
              <a:spcBef>
                <a:spcPts val="0"/>
              </a:spcBef>
              <a:spcAft>
                <a:spcPts val="0"/>
              </a:spcAft>
              <a:buNone/>
            </a:pPr>
            <a:r>
              <a:rPr lang="en-US" sz="3200" b="1" i="0" u="none" strike="noStrike" cap="none">
                <a:solidFill>
                  <a:schemeClr val="accent2">
                    <a:lumMod val="50000"/>
                  </a:schemeClr>
                </a:solidFill>
                <a:effectLst>
                  <a:outerShdw blurRad="38100" dist="25400" dir="5400000" algn="ctr" rotWithShape="0">
                    <a:srgbClr val="6E747A">
                      <a:alpha val="43000"/>
                    </a:srgbClr>
                  </a:outerShdw>
                </a:effectLst>
                <a:latin typeface="Cambria" panose="02040503050406030204"/>
                <a:ea typeface="Cambria" panose="02040503050406030204"/>
                <a:cs typeface="Cambria" panose="02040503050406030204"/>
                <a:sym typeface="Cambria" panose="02040503050406030204"/>
              </a:rPr>
              <a:t>Union Ministers     </a:t>
            </a:r>
            <a:endParaRPr sz="3200" b="1" i="0" u="none" strike="noStrike" cap="none">
              <a:solidFill>
                <a:schemeClr val="accent2">
                  <a:lumMod val="50000"/>
                </a:schemeClr>
              </a:solidFill>
              <a:effectLst>
                <a:outerShdw blurRad="38100" dist="25400" dir="5400000" algn="ctr" rotWithShape="0">
                  <a:srgbClr val="6E747A">
                    <a:alpha val="43000"/>
                  </a:srgbClr>
                </a:outerShdw>
              </a:effectLst>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3200" b="1" i="0" u="none" strike="noStrike" cap="none">
              <a:solidFill>
                <a:schemeClr val="accent2">
                  <a:lumMod val="50000"/>
                </a:schemeClr>
              </a:solidFill>
              <a:effectLst>
                <a:outerShdw blurRad="38100" dist="25400" dir="5400000" algn="ctr" rotWithShape="0">
                  <a:srgbClr val="6E747A">
                    <a:alpha val="43000"/>
                  </a:srgbClr>
                </a:outerShdw>
              </a:effectLst>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br>
              <a:rPr lang="en-US" sz="3200" b="1" i="0" u="none" strike="noStrike" cap="none">
                <a:solidFill>
                  <a:schemeClr val="dk1"/>
                </a:solidFill>
                <a:latin typeface="Cambria" panose="02040503050406030204"/>
                <a:ea typeface="Cambria" panose="02040503050406030204"/>
                <a:cs typeface="Cambria" panose="02040503050406030204"/>
                <a:sym typeface="Cambria" panose="02040503050406030204"/>
              </a:rPr>
            </a:b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descr="president of india"/>
          <p:cNvPicPr>
            <a:picLocks noChangeAspect="1"/>
          </p:cNvPicPr>
          <p:nvPr/>
        </p:nvPicPr>
        <p:blipFill>
          <a:blip r:embed="rId3"/>
          <a:stretch>
            <a:fillRect/>
          </a:stretch>
        </p:blipFill>
        <p:spPr>
          <a:xfrm>
            <a:off x="1266190" y="3588385"/>
            <a:ext cx="4337685" cy="3530600"/>
          </a:xfrm>
          <a:prstGeom prst="rect">
            <a:avLst/>
          </a:prstGeom>
        </p:spPr>
      </p:pic>
      <p:pic>
        <p:nvPicPr>
          <p:cNvPr id="3" name="Picture 2" descr="prime minister"/>
          <p:cNvPicPr>
            <a:picLocks noChangeAspect="1"/>
          </p:cNvPicPr>
          <p:nvPr/>
        </p:nvPicPr>
        <p:blipFill>
          <a:blip r:embed="rId4"/>
          <a:stretch>
            <a:fillRect/>
          </a:stretch>
        </p:blipFill>
        <p:spPr>
          <a:xfrm>
            <a:off x="6248400" y="3589020"/>
            <a:ext cx="3909695" cy="3530600"/>
          </a:xfrm>
          <a:prstGeom prst="rect">
            <a:avLst/>
          </a:prstGeom>
        </p:spPr>
      </p:pic>
      <p:pic>
        <p:nvPicPr>
          <p:cNvPr id="4" name="Picture 3" descr="union ministers"/>
          <p:cNvPicPr>
            <a:picLocks noChangeAspect="1"/>
          </p:cNvPicPr>
          <p:nvPr/>
        </p:nvPicPr>
        <p:blipFill>
          <a:blip r:embed="rId5"/>
          <a:stretch>
            <a:fillRect/>
          </a:stretch>
        </p:blipFill>
        <p:spPr>
          <a:xfrm>
            <a:off x="10655935" y="3481070"/>
            <a:ext cx="6477000" cy="3638550"/>
          </a:xfrm>
          <a:prstGeom prst="rect">
            <a:avLst/>
          </a:prstGeom>
        </p:spPr>
      </p:pic>
      <p:pic>
        <p:nvPicPr>
          <p:cNvPr id="5" name="Picture 4">
            <a:extLst>
              <a:ext uri="{FF2B5EF4-FFF2-40B4-BE49-F238E27FC236}">
                <a16:creationId xmlns:a16="http://schemas.microsoft.com/office/drawing/2014/main" id="{D5646AB5-AF20-25FB-7462-7496C0BC2ED5}"/>
              </a:ext>
            </a:extLst>
          </p:cNvPr>
          <p:cNvPicPr>
            <a:picLocks noChangeAspect="1"/>
          </p:cNvPicPr>
          <p:nvPr/>
        </p:nvPicPr>
        <p:blipFill>
          <a:blip r:embed="rId6"/>
          <a:stretch>
            <a:fillRect/>
          </a:stretch>
        </p:blipFill>
        <p:spPr>
          <a:xfrm>
            <a:off x="16048224" y="477148"/>
            <a:ext cx="1895219" cy="15114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18"/>
        <p:cNvGrpSpPr/>
        <p:nvPr/>
      </p:nvGrpSpPr>
      <p:grpSpPr>
        <a:xfrm>
          <a:off x="0" y="0"/>
          <a:ext cx="0" cy="0"/>
          <a:chOff x="0" y="0"/>
          <a:chExt cx="0" cy="0"/>
        </a:xfrm>
      </p:grpSpPr>
      <p:sp>
        <p:nvSpPr>
          <p:cNvPr id="119" name="Google Shape;119;p4"/>
          <p:cNvSpPr/>
          <p:nvPr/>
        </p:nvSpPr>
        <p:spPr>
          <a:xfrm>
            <a:off x="7284019" y="9251434"/>
            <a:ext cx="110039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dk1"/>
                </a:solidFill>
              </a:rPr>
              <a:t>5/26/2025</a:t>
            </a:r>
            <a:endParaRPr sz="1400" dirty="0">
              <a:solidFill>
                <a:schemeClr val="dk1"/>
              </a:solidFill>
            </a:endParaRPr>
          </a:p>
        </p:txBody>
      </p:sp>
      <p:sp>
        <p:nvSpPr>
          <p:cNvPr id="122" name="Google Shape;122;p4"/>
          <p:cNvSpPr txBox="1">
            <a:spLocks noGrp="1"/>
          </p:cNvSpPr>
          <p:nvPr>
            <p:ph type="ftr" sz="quarter" idx="11"/>
          </p:nvPr>
        </p:nvSpPr>
        <p:spPr>
          <a:xfrm>
            <a:off x="6248400" y="9367838"/>
            <a:ext cx="6380922" cy="714375"/>
          </a:xfrm>
          <a:prstGeom prst="rect">
            <a:avLst/>
          </a:prstGeom>
          <a:noFill/>
          <a:ln>
            <a:noFill/>
          </a:ln>
        </p:spPr>
        <p:txBody>
          <a:bodyPr spcFirstLastPara="1" wrap="square" lIns="91425" tIns="45700" rIns="91425" bIns="45700" anchor="ctr" anchorCtr="0">
            <a:noAutofit/>
          </a:bodyPr>
          <a:lstStyle/>
          <a:p>
            <a:r>
              <a:rPr lang="en-US" sz="1400" b="1" dirty="0">
                <a:solidFill>
                  <a:schemeClr val="dk1"/>
                </a:solidFill>
                <a:latin typeface="Cambria" panose="02040503050406030204"/>
                <a:ea typeface="Cambria" panose="02040503050406030204"/>
                <a:cs typeface="Cambria" panose="02040503050406030204"/>
                <a:sym typeface="Cambria" panose="02040503050406030204"/>
              </a:rPr>
              <a:t>WHO GOVERNS/KARUNAMBIGAIHOTAE/FACULTY/SOCIAL/SNS ACADEMY</a:t>
            </a:r>
          </a:p>
          <a:p>
            <a:pPr marL="0" lvl="0" indent="0" algn="ctr" rtl="0">
              <a:spcBef>
                <a:spcPts val="0"/>
              </a:spcBef>
              <a:spcAft>
                <a:spcPts val="0"/>
              </a:spcAft>
              <a:buNone/>
            </a:pPr>
            <a:endParaRPr sz="1400" b="1" dirty="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23" name="Google Shape;123;p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panose="02040503050406030204"/>
                <a:ea typeface="Cambria" panose="02040503050406030204"/>
                <a:cs typeface="Cambria" panose="02040503050406030204"/>
                <a:sym typeface="Cambria" panose="02040503050406030204"/>
              </a:rPr>
              <a:t>4</a:t>
            </a:fld>
            <a:r>
              <a:rPr lang="en-US" sz="1400">
                <a:solidFill>
                  <a:schemeClr val="dk1"/>
                </a:solidFill>
                <a:latin typeface="Cambria" panose="02040503050406030204"/>
                <a:ea typeface="Cambria" panose="02040503050406030204"/>
                <a:cs typeface="Cambria" panose="02040503050406030204"/>
                <a:sym typeface="Cambria" panose="02040503050406030204"/>
              </a:rPr>
              <a:t>/10</a:t>
            </a:r>
            <a:endParaRPr sz="140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24" name="Google Shape;124;p4"/>
          <p:cNvSpPr/>
          <p:nvPr/>
        </p:nvSpPr>
        <p:spPr>
          <a:xfrm>
            <a:off x="3940810" y="481767"/>
            <a:ext cx="9483642" cy="71117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en-US" sz="1800" b="1" i="0" u="none" strike="noStrike" cap="none">
                <a:solidFill>
                  <a:schemeClr val="dk1"/>
                </a:solidFill>
                <a:latin typeface="Cambria" panose="02040503050406030204"/>
                <a:ea typeface="Cambria" panose="02040503050406030204"/>
                <a:cs typeface="Cambria" panose="02040503050406030204"/>
                <a:sym typeface="Cambria" panose="02040503050406030204"/>
              </a:rPr>
            </a:br>
            <a:endParaRPr sz="18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28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r>
              <a:rPr lang="en-US" sz="2800" b="1" i="0" u="none" strike="noStrike" cap="none">
                <a:solidFill>
                  <a:schemeClr val="dk1"/>
                </a:solidFill>
                <a:latin typeface="Cambria" panose="02040503050406030204"/>
                <a:ea typeface="Cambria" panose="02040503050406030204"/>
                <a:cs typeface="Cambria" panose="02040503050406030204"/>
                <a:sym typeface="Cambria" panose="02040503050406030204"/>
              </a:rPr>
              <a:t>  </a:t>
            </a:r>
          </a:p>
          <a:p>
            <a:pPr marL="0" marR="0" lvl="0" indent="0" algn="ctr" rtl="0">
              <a:spcBef>
                <a:spcPts val="0"/>
              </a:spcBef>
              <a:spcAft>
                <a:spcPts val="0"/>
              </a:spcAft>
              <a:buNone/>
            </a:pPr>
            <a:r>
              <a:rPr lang="en-US" sz="2800" b="1" i="0" u="none" strike="noStrike" cap="none">
                <a:solidFill>
                  <a:schemeClr val="dk1"/>
                </a:solidFill>
                <a:latin typeface="Cambria" panose="02040503050406030204"/>
                <a:ea typeface="Cambria" panose="02040503050406030204"/>
                <a:cs typeface="Cambria" panose="02040503050406030204"/>
                <a:sym typeface="Cambria" panose="02040503050406030204"/>
              </a:rPr>
              <a:t>		</a:t>
            </a:r>
          </a:p>
        </p:txBody>
      </p:sp>
      <p:graphicFrame>
        <p:nvGraphicFramePr>
          <p:cNvPr id="3" name="Table 2"/>
          <p:cNvGraphicFramePr/>
          <p:nvPr>
            <p:extLst>
              <p:ext uri="{D42A27DB-BD31-4B8C-83A1-F6EECF244321}">
                <p14:modId xmlns:p14="http://schemas.microsoft.com/office/powerpoint/2010/main" val="2180931579"/>
              </p:ext>
            </p:extLst>
          </p:nvPr>
        </p:nvGraphicFramePr>
        <p:xfrm>
          <a:off x="2385391" y="662610"/>
          <a:ext cx="13981044" cy="8556917"/>
        </p:xfrm>
        <a:graphic>
          <a:graphicData uri="http://schemas.openxmlformats.org/drawingml/2006/table">
            <a:tbl>
              <a:tblPr firstRow="1" bandRow="1">
                <a:tableStyleId>{5C22544A-7EE6-4342-B048-85BDC9FD1C3A}</a:tableStyleId>
              </a:tblPr>
              <a:tblGrid>
                <a:gridCol w="6990522">
                  <a:extLst>
                    <a:ext uri="{9D8B030D-6E8A-4147-A177-3AD203B41FA5}">
                      <a16:colId xmlns:a16="http://schemas.microsoft.com/office/drawing/2014/main" val="20000"/>
                    </a:ext>
                  </a:extLst>
                </a:gridCol>
                <a:gridCol w="6990522">
                  <a:extLst>
                    <a:ext uri="{9D8B030D-6E8A-4147-A177-3AD203B41FA5}">
                      <a16:colId xmlns:a16="http://schemas.microsoft.com/office/drawing/2014/main" val="20001"/>
                    </a:ext>
                  </a:extLst>
                </a:gridCol>
              </a:tblGrid>
              <a:tr h="1005762">
                <a:tc gridSpan="2">
                  <a:txBody>
                    <a:bodyPr/>
                    <a:lstStyle/>
                    <a:p>
                      <a:pPr algn="ctr">
                        <a:buNone/>
                      </a:pPr>
                      <a:r>
                        <a:rPr lang="en-US" altLang="zh-CN" sz="4000" dirty="0">
                          <a:solidFill>
                            <a:srgbClr val="FF0000"/>
                          </a:solidFill>
                          <a:highlight>
                            <a:srgbClr val="FFFF00"/>
                          </a:highlight>
                          <a:latin typeface="Cambria" panose="02040503050406030204"/>
                          <a:ea typeface="Cambria" panose="02040503050406030204"/>
                          <a:sym typeface="Cambria" panose="02040503050406030204"/>
                        </a:rPr>
                        <a:t>Union Ministers</a:t>
                      </a:r>
                      <a:endParaRPr lang="en-US" altLang="zh-CN" sz="4000" b="1" dirty="0">
                        <a:solidFill>
                          <a:srgbClr val="FF0000"/>
                        </a:solidFill>
                        <a:highlight>
                          <a:srgbClr val="FFFF00"/>
                        </a:highlight>
                        <a:latin typeface="Cambria" panose="02040503050406030204"/>
                        <a:ea typeface="Cambria" panose="02040503050406030204"/>
                        <a:sym typeface="Cambria" panose="02040503050406030204"/>
                      </a:endParaRPr>
                    </a:p>
                    <a:p>
                      <a:pPr algn="ctr">
                        <a:buNone/>
                      </a:pPr>
                      <a:endParaRPr lang="en-US" altLang="zh-CN" sz="4000" b="1" dirty="0">
                        <a:solidFill>
                          <a:srgbClr val="FF0000"/>
                        </a:solidFill>
                        <a:highlight>
                          <a:srgbClr val="FFFF00"/>
                        </a:highlight>
                        <a:latin typeface="Cambria" panose="02040503050406030204"/>
                        <a:ea typeface="Cambria" panose="02040503050406030204"/>
                        <a:sym typeface="Cambria" panose="02040503050406030204"/>
                      </a:endParaRPr>
                    </a:p>
                  </a:txBody>
                  <a:tcPr/>
                </a:tc>
                <a:tc hMerge="1">
                  <a:txBody>
                    <a:bodyPr/>
                    <a:lstStyle/>
                    <a:p>
                      <a:endParaRPr lang="en-US"/>
                    </a:p>
                  </a:txBody>
                  <a:tcPr/>
                </a:tc>
                <a:extLst>
                  <a:ext uri="{0D108BD9-81ED-4DB2-BD59-A6C34878D82A}">
                    <a16:rowId xmlns:a16="http://schemas.microsoft.com/office/drawing/2014/main" val="10000"/>
                  </a:ext>
                </a:extLst>
              </a:tr>
              <a:tr h="385932">
                <a:tc>
                  <a:txBody>
                    <a:bodyPr/>
                    <a:lstStyle/>
                    <a:p>
                      <a:pPr>
                        <a:buNone/>
                      </a:pPr>
                      <a:r>
                        <a:rPr lang="en-US" sz="2700" b="1">
                          <a:latin typeface="Cambria" panose="02040503050406030204"/>
                          <a:ea typeface="Cambria" panose="02040503050406030204"/>
                          <a:cs typeface="Cambria" panose="02040503050406030204"/>
                          <a:sym typeface="Cambria" panose="02040503050406030204"/>
                        </a:rPr>
                        <a:t>Shri Raj Nath Singh</a:t>
                      </a:r>
                      <a:endParaRPr lang="en-US"/>
                    </a:p>
                  </a:txBody>
                  <a:tcPr/>
                </a:tc>
                <a:tc>
                  <a:txBody>
                    <a:bodyPr/>
                    <a:lstStyle/>
                    <a:p>
                      <a:pPr>
                        <a:buNone/>
                      </a:pPr>
                      <a:r>
                        <a:rPr lang="en-US" sz="2700" b="1">
                          <a:latin typeface="Cambria" panose="02040503050406030204"/>
                          <a:ea typeface="Cambria" panose="02040503050406030204"/>
                          <a:cs typeface="Cambria" panose="02040503050406030204"/>
                          <a:sym typeface="Cambria" panose="02040503050406030204"/>
                        </a:rPr>
                        <a:t>Minister of Defence</a:t>
                      </a:r>
                      <a:endParaRPr lang="en-US"/>
                    </a:p>
                  </a:txBody>
                  <a:tcPr/>
                </a:tc>
                <a:extLst>
                  <a:ext uri="{0D108BD9-81ED-4DB2-BD59-A6C34878D82A}">
                    <a16:rowId xmlns:a16="http://schemas.microsoft.com/office/drawing/2014/main" val="10001"/>
                  </a:ext>
                </a:extLst>
              </a:tr>
              <a:tr h="385932">
                <a:tc>
                  <a:txBody>
                    <a:bodyPr/>
                    <a:lstStyle/>
                    <a:p>
                      <a:pPr>
                        <a:buNone/>
                      </a:pPr>
                      <a:r>
                        <a:rPr lang="en-US" sz="2700" b="1">
                          <a:latin typeface="Cambria" panose="02040503050406030204"/>
                          <a:ea typeface="Cambria" panose="02040503050406030204"/>
                          <a:cs typeface="Cambria" panose="02040503050406030204"/>
                          <a:sym typeface="Cambria" panose="02040503050406030204"/>
                        </a:rPr>
                        <a:t>Shri Amit Shah</a:t>
                      </a:r>
                      <a:endParaRPr lang="en-US"/>
                    </a:p>
                  </a:txBody>
                  <a:tcPr/>
                </a:tc>
                <a:tc>
                  <a:txBody>
                    <a:bodyPr/>
                    <a:lstStyle/>
                    <a:p>
                      <a:pPr marL="0" marR="0" lvl="0" indent="0" algn="l" rtl="0">
                        <a:spcBef>
                          <a:spcPts val="0"/>
                        </a:spcBef>
                        <a:spcAft>
                          <a:spcPts val="0"/>
                        </a:spcAft>
                        <a:buNone/>
                      </a:pPr>
                      <a:r>
                        <a:rPr lang="en-US" sz="2700" b="1">
                          <a:latin typeface="Cambria" panose="02040503050406030204"/>
                          <a:ea typeface="Cambria" panose="02040503050406030204"/>
                          <a:cs typeface="Cambria" panose="02040503050406030204"/>
                          <a:sym typeface="Cambria" panose="02040503050406030204"/>
                        </a:rPr>
                        <a:t>Minister of Home Affairs;</a:t>
                      </a:r>
                      <a:endParaRPr lang="en-US"/>
                    </a:p>
                  </a:txBody>
                  <a:tcPr/>
                </a:tc>
                <a:extLst>
                  <a:ext uri="{0D108BD9-81ED-4DB2-BD59-A6C34878D82A}">
                    <a16:rowId xmlns:a16="http://schemas.microsoft.com/office/drawing/2014/main" val="10002"/>
                  </a:ext>
                </a:extLst>
              </a:tr>
              <a:tr h="1017457">
                <a:tc>
                  <a:txBody>
                    <a:bodyPr/>
                    <a:lstStyle/>
                    <a:p>
                      <a:pPr>
                        <a:buNone/>
                      </a:pPr>
                      <a:r>
                        <a:rPr lang="en-US" sz="2700" b="1">
                          <a:latin typeface="Cambria" panose="02040503050406030204"/>
                          <a:ea typeface="Cambria" panose="02040503050406030204"/>
                          <a:cs typeface="Cambria" panose="02040503050406030204"/>
                          <a:sym typeface="Cambria" panose="02040503050406030204"/>
                        </a:rPr>
                        <a:t>Shri Nitin Jairam Gadkari</a:t>
                      </a:r>
                      <a:endParaRPr lang="en-US"/>
                    </a:p>
                  </a:txBody>
                  <a:tcPr/>
                </a:tc>
                <a:tc>
                  <a:txBody>
                    <a:bodyPr/>
                    <a:lstStyle/>
                    <a:p>
                      <a:pPr>
                        <a:buNone/>
                      </a:pPr>
                      <a:r>
                        <a:rPr lang="en-US" sz="2700" b="1" dirty="0">
                          <a:latin typeface="Cambria" panose="02040503050406030204"/>
                          <a:ea typeface="Cambria" panose="02040503050406030204"/>
                          <a:cs typeface="Cambria" panose="02040503050406030204"/>
                          <a:sym typeface="Cambria" panose="02040503050406030204"/>
                        </a:rPr>
                        <a:t>Minister of Road Transport and Highways</a:t>
                      </a:r>
                      <a:endParaRPr lang="en-US" sz="27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a:buNone/>
                      </a:pPr>
                      <a:endParaRPr lang="en-US" dirty="0"/>
                    </a:p>
                  </a:txBody>
                  <a:tcPr/>
                </a:tc>
                <a:extLst>
                  <a:ext uri="{0D108BD9-81ED-4DB2-BD59-A6C34878D82A}">
                    <a16:rowId xmlns:a16="http://schemas.microsoft.com/office/drawing/2014/main" val="10003"/>
                  </a:ext>
                </a:extLst>
              </a:tr>
              <a:tr h="385932">
                <a:tc>
                  <a:txBody>
                    <a:bodyPr/>
                    <a:lstStyle/>
                    <a:p>
                      <a:pPr>
                        <a:buNone/>
                      </a:pPr>
                      <a:r>
                        <a:rPr lang="en-US" sz="2700" b="1">
                          <a:latin typeface="Cambria" panose="02040503050406030204"/>
                          <a:ea typeface="Cambria" panose="02040503050406030204"/>
                          <a:cs typeface="Cambria" panose="02040503050406030204"/>
                          <a:sym typeface="Cambria" panose="02040503050406030204"/>
                        </a:rPr>
                        <a:t>Smt. Nirmala Sitharaman</a:t>
                      </a:r>
                      <a:endParaRPr lang="en-US"/>
                    </a:p>
                  </a:txBody>
                  <a:tcPr/>
                </a:tc>
                <a:tc>
                  <a:txBody>
                    <a:bodyPr/>
                    <a:lstStyle/>
                    <a:p>
                      <a:pPr>
                        <a:buNone/>
                      </a:pPr>
                      <a:r>
                        <a:rPr lang="en-US" sz="2700" b="1">
                          <a:latin typeface="Cambria" panose="02040503050406030204"/>
                          <a:ea typeface="Cambria" panose="02040503050406030204"/>
                          <a:cs typeface="Cambria" panose="02040503050406030204"/>
                          <a:sym typeface="Cambria" panose="02040503050406030204"/>
                        </a:rPr>
                        <a:t>Minister of Finance;</a:t>
                      </a:r>
                      <a:endParaRPr lang="en-US"/>
                    </a:p>
                  </a:txBody>
                  <a:tcPr/>
                </a:tc>
                <a:extLst>
                  <a:ext uri="{0D108BD9-81ED-4DB2-BD59-A6C34878D82A}">
                    <a16:rowId xmlns:a16="http://schemas.microsoft.com/office/drawing/2014/main" val="10004"/>
                  </a:ext>
                </a:extLst>
              </a:tr>
              <a:tr h="701695">
                <a:tc>
                  <a:txBody>
                    <a:bodyPr/>
                    <a:lstStyle/>
                    <a:p>
                      <a:pPr>
                        <a:buNone/>
                      </a:pPr>
                      <a:r>
                        <a:rPr lang="en-US" sz="2700" b="1">
                          <a:latin typeface="Cambria" panose="02040503050406030204"/>
                          <a:ea typeface="Cambria" panose="02040503050406030204"/>
                          <a:cs typeface="Cambria" panose="02040503050406030204"/>
                          <a:sym typeface="Cambria" panose="02040503050406030204"/>
                        </a:rPr>
                        <a:t>Shri Narendra Singh Tomar	</a:t>
                      </a:r>
                      <a:endParaRPr lang="en-US"/>
                    </a:p>
                  </a:txBody>
                  <a:tcPr/>
                </a:tc>
                <a:tc>
                  <a:txBody>
                    <a:bodyPr/>
                    <a:lstStyle/>
                    <a:p>
                      <a:pPr>
                        <a:buNone/>
                      </a:pPr>
                      <a:r>
                        <a:rPr lang="en-US" sz="2700" b="1">
                          <a:latin typeface="Cambria" panose="02040503050406030204"/>
                          <a:ea typeface="Cambria" panose="02040503050406030204"/>
                          <a:cs typeface="Cambria" panose="02040503050406030204"/>
                          <a:sym typeface="Cambria" panose="02040503050406030204"/>
                        </a:rPr>
                        <a:t>Minister of Agriculture and Farmers Welfare</a:t>
                      </a:r>
                      <a:endParaRPr lang="en-US"/>
                    </a:p>
                  </a:txBody>
                  <a:tcPr/>
                </a:tc>
                <a:extLst>
                  <a:ext uri="{0D108BD9-81ED-4DB2-BD59-A6C34878D82A}">
                    <a16:rowId xmlns:a16="http://schemas.microsoft.com/office/drawing/2014/main" val="10005"/>
                  </a:ext>
                </a:extLst>
              </a:tr>
              <a:tr h="547923">
                <a:tc>
                  <a:txBody>
                    <a:bodyPr/>
                    <a:lstStyle/>
                    <a:p>
                      <a:pPr>
                        <a:buNone/>
                      </a:pPr>
                      <a:r>
                        <a:rPr lang="en-US" sz="2700" b="1">
                          <a:latin typeface="Cambria" panose="02040503050406030204"/>
                          <a:ea typeface="Cambria" panose="02040503050406030204"/>
                          <a:cs typeface="Cambria" panose="02040503050406030204"/>
                          <a:sym typeface="Cambria" panose="02040503050406030204"/>
                        </a:rPr>
                        <a:t>Dr. Subrahmanyam Jaishankar</a:t>
                      </a:r>
                      <a:endParaRPr lang="en-US"/>
                    </a:p>
                  </a:txBody>
                  <a:tcPr/>
                </a:tc>
                <a:tc>
                  <a:txBody>
                    <a:bodyPr/>
                    <a:lstStyle/>
                    <a:p>
                      <a:pPr>
                        <a:buNone/>
                      </a:pPr>
                      <a:r>
                        <a:rPr lang="en-US" sz="2700" b="1">
                          <a:latin typeface="Cambria" panose="02040503050406030204"/>
                          <a:ea typeface="Cambria" panose="02040503050406030204"/>
                          <a:cs typeface="Cambria" panose="02040503050406030204"/>
                          <a:sym typeface="Cambria" panose="02040503050406030204"/>
                        </a:rPr>
                        <a:t>Minister of External Affair</a:t>
                      </a:r>
                      <a:endParaRPr lang="en-US"/>
                    </a:p>
                  </a:txBody>
                  <a:tcPr/>
                </a:tc>
                <a:extLst>
                  <a:ext uri="{0D108BD9-81ED-4DB2-BD59-A6C34878D82A}">
                    <a16:rowId xmlns:a16="http://schemas.microsoft.com/office/drawing/2014/main" val="10006"/>
                  </a:ext>
                </a:extLst>
              </a:tr>
              <a:tr h="385932">
                <a:tc>
                  <a:txBody>
                    <a:bodyPr/>
                    <a:lstStyle/>
                    <a:p>
                      <a:pPr>
                        <a:buNone/>
                      </a:pPr>
                      <a:r>
                        <a:rPr lang="en-US" sz="2700" b="1">
                          <a:latin typeface="Cambria" panose="02040503050406030204"/>
                          <a:ea typeface="Cambria" panose="02040503050406030204"/>
                          <a:cs typeface="Cambria" panose="02040503050406030204"/>
                          <a:sym typeface="Cambria" panose="02040503050406030204"/>
                        </a:rPr>
                        <a:t>Shri Arjun Munda</a:t>
                      </a:r>
                      <a:endParaRPr lang="en-US"/>
                    </a:p>
                  </a:txBody>
                  <a:tcPr/>
                </a:tc>
                <a:tc>
                  <a:txBody>
                    <a:bodyPr/>
                    <a:lstStyle/>
                    <a:p>
                      <a:pPr>
                        <a:buNone/>
                      </a:pPr>
                      <a:r>
                        <a:rPr lang="en-US" sz="2700" b="1">
                          <a:latin typeface="Cambria" panose="02040503050406030204"/>
                          <a:ea typeface="Cambria" panose="02040503050406030204"/>
                          <a:cs typeface="Cambria" panose="02040503050406030204"/>
                          <a:sym typeface="Cambria" panose="02040503050406030204"/>
                        </a:rPr>
                        <a:t>Minister of Tribal Affairs</a:t>
                      </a:r>
                      <a:endParaRPr lang="en-US"/>
                    </a:p>
                  </a:txBody>
                  <a:tcPr/>
                </a:tc>
                <a:extLst>
                  <a:ext uri="{0D108BD9-81ED-4DB2-BD59-A6C34878D82A}">
                    <a16:rowId xmlns:a16="http://schemas.microsoft.com/office/drawing/2014/main" val="10007"/>
                  </a:ext>
                </a:extLst>
              </a:tr>
              <a:tr h="1017457">
                <a:tc>
                  <a:txBody>
                    <a:bodyPr/>
                    <a:lstStyle/>
                    <a:p>
                      <a:pPr>
                        <a:buNone/>
                      </a:pPr>
                      <a:r>
                        <a:rPr lang="en-US" sz="2700" b="1">
                          <a:latin typeface="Cambria" panose="02040503050406030204"/>
                          <a:ea typeface="Cambria" panose="02040503050406030204"/>
                          <a:cs typeface="Cambria" panose="02040503050406030204"/>
                          <a:sym typeface="Cambria" panose="02040503050406030204"/>
                        </a:rPr>
                        <a:t>Smt. Smriti Zubin Irani</a:t>
                      </a:r>
                      <a:endParaRPr lang="en-US"/>
                    </a:p>
                  </a:txBody>
                  <a:tcPr/>
                </a:tc>
                <a:tc>
                  <a:txBody>
                    <a:bodyPr/>
                    <a:lstStyle/>
                    <a:p>
                      <a:pPr>
                        <a:buNone/>
                      </a:pPr>
                      <a:r>
                        <a:rPr lang="en-US" sz="2700" b="1" dirty="0">
                          <a:latin typeface="Cambria" panose="02040503050406030204"/>
                          <a:ea typeface="Cambria" panose="02040503050406030204"/>
                          <a:cs typeface="Cambria" panose="02040503050406030204"/>
                          <a:sym typeface="Cambria" panose="02040503050406030204"/>
                        </a:rPr>
                        <a:t>Minister of Women and Child Development</a:t>
                      </a:r>
                      <a:endParaRPr lang="en-US" sz="27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a:buNone/>
                      </a:pPr>
                      <a:endParaRPr lang="en-US" dirty="0"/>
                    </a:p>
                  </a:txBody>
                  <a:tcPr/>
                </a:tc>
                <a:extLst>
                  <a:ext uri="{0D108BD9-81ED-4DB2-BD59-A6C34878D82A}">
                    <a16:rowId xmlns:a16="http://schemas.microsoft.com/office/drawing/2014/main" val="10008"/>
                  </a:ext>
                </a:extLst>
              </a:tr>
              <a:tr h="1534186">
                <a:tc>
                  <a:txBody>
                    <a:bodyPr/>
                    <a:lstStyle/>
                    <a:p>
                      <a:pPr>
                        <a:buNone/>
                      </a:pPr>
                      <a:r>
                        <a:rPr lang="en-US" sz="2700" b="1">
                          <a:latin typeface="Cambria" panose="02040503050406030204"/>
                          <a:ea typeface="Cambria" panose="02040503050406030204"/>
                          <a:cs typeface="Cambria" panose="02040503050406030204"/>
                          <a:sym typeface="Cambria" panose="02040503050406030204"/>
                        </a:rPr>
                        <a:t>Shri Dharmendra Pradhan</a:t>
                      </a:r>
                      <a:endParaRPr lang="en-US"/>
                    </a:p>
                  </a:txBody>
                  <a:tcPr/>
                </a:tc>
                <a:tc>
                  <a:txBody>
                    <a:bodyPr/>
                    <a:lstStyle/>
                    <a:p>
                      <a:pPr marL="0" marR="0" lvl="0" indent="0" algn="l" rtl="0">
                        <a:spcBef>
                          <a:spcPts val="0"/>
                        </a:spcBef>
                        <a:spcAft>
                          <a:spcPts val="0"/>
                        </a:spcAft>
                        <a:buNone/>
                      </a:pPr>
                      <a:r>
                        <a:rPr lang="en-US" sz="2700" b="1" dirty="0">
                          <a:latin typeface="Cambria" panose="02040503050406030204"/>
                          <a:ea typeface="Cambria" panose="02040503050406030204"/>
                          <a:cs typeface="Cambria" panose="02040503050406030204"/>
                          <a:sym typeface="Cambria" panose="02040503050406030204"/>
                        </a:rPr>
                        <a:t>Minister of Education; and</a:t>
                      </a:r>
                      <a:endParaRPr lang="en-US" sz="27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l" rtl="0">
                        <a:spcBef>
                          <a:spcPts val="0"/>
                        </a:spcBef>
                        <a:spcAft>
                          <a:spcPts val="0"/>
                        </a:spcAft>
                        <a:buNone/>
                      </a:pPr>
                      <a:r>
                        <a:rPr lang="en-US" sz="2700" b="1" dirty="0">
                          <a:latin typeface="Cambria" panose="02040503050406030204"/>
                          <a:ea typeface="Cambria" panose="02040503050406030204"/>
                          <a:cs typeface="Cambria" panose="02040503050406030204"/>
                          <a:sym typeface="Cambria" panose="02040503050406030204"/>
                        </a:rPr>
                        <a:t>Minister of Skill Development and </a:t>
                      </a:r>
                      <a:r>
                        <a:rPr lang="en-US" sz="2700" b="1" dirty="0" err="1">
                          <a:latin typeface="Cambria" panose="02040503050406030204"/>
                          <a:ea typeface="Cambria" panose="02040503050406030204"/>
                          <a:cs typeface="Cambria" panose="02040503050406030204"/>
                          <a:sym typeface="Cambria" panose="02040503050406030204"/>
                        </a:rPr>
                        <a:t>Entrepreneursh</a:t>
                      </a:r>
                      <a:endParaRPr lang="en-US" sz="27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algn="l">
                        <a:buNone/>
                      </a:pPr>
                      <a:endParaRPr lang="en-US" dirty="0"/>
                    </a:p>
                  </a:txBody>
                  <a:tcPr/>
                </a:tc>
                <a:extLst>
                  <a:ext uri="{0D108BD9-81ED-4DB2-BD59-A6C34878D82A}">
                    <a16:rowId xmlns:a16="http://schemas.microsoft.com/office/drawing/2014/main" val="10009"/>
                  </a:ext>
                </a:extLst>
              </a:tr>
            </a:tbl>
          </a:graphicData>
        </a:graphic>
      </p:graphicFrame>
      <p:pic>
        <p:nvPicPr>
          <p:cNvPr id="2" name="Picture 1">
            <a:extLst>
              <a:ext uri="{FF2B5EF4-FFF2-40B4-BE49-F238E27FC236}">
                <a16:creationId xmlns:a16="http://schemas.microsoft.com/office/drawing/2014/main" id="{EC18F7B3-E2F7-EF4C-778A-1D354BDD1F9A}"/>
              </a:ext>
            </a:extLst>
          </p:cNvPr>
          <p:cNvPicPr>
            <a:picLocks noChangeAspect="1"/>
          </p:cNvPicPr>
          <p:nvPr/>
        </p:nvPicPr>
        <p:blipFill>
          <a:blip r:embed="rId3"/>
          <a:stretch>
            <a:fillRect/>
          </a:stretch>
        </p:blipFill>
        <p:spPr>
          <a:xfrm>
            <a:off x="15902609" y="332881"/>
            <a:ext cx="2146852" cy="16565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noChangeArrowheads="1"/>
          </p:cNvSpPr>
          <p:nvPr>
            <p:ph type="subTitle" idx="1"/>
          </p:nvPr>
        </p:nvSpPr>
        <p:spPr>
          <a:xfrm>
            <a:off x="7109460" y="2860040"/>
            <a:ext cx="4582795" cy="1779270"/>
          </a:xfrm>
        </p:spPr>
        <p:txBody>
          <a:bodyPr/>
          <a:lstStyle/>
          <a:p>
            <a:r>
              <a:rPr lang="en-US" sz="4000" dirty="0">
                <a:latin typeface="Arial Black" panose="020B0A04020102020204" charset="0"/>
                <a:cs typeface="Arial Black" panose="020B0A04020102020204" charset="0"/>
              </a:rPr>
              <a:t>State</a:t>
            </a:r>
          </a:p>
        </p:txBody>
      </p:sp>
      <p:sp>
        <p:nvSpPr>
          <p:cNvPr id="6" name="Title 5"/>
          <p:cNvSpPr>
            <a:spLocks noGrp="1" noChangeArrowheads="1"/>
          </p:cNvSpPr>
          <p:nvPr>
            <p:ph type="ctrTitle"/>
          </p:nvPr>
        </p:nvSpPr>
        <p:spPr/>
        <p:txBody>
          <a:bodyPr/>
          <a:lstStyle/>
          <a:p>
            <a:r>
              <a:rPr lang="en-US"/>
              <a:t>State and Local representatives</a:t>
            </a:r>
          </a:p>
        </p:txBody>
      </p:sp>
      <p:sp>
        <p:nvSpPr>
          <p:cNvPr id="4" name="Slide Number Placeholder 3"/>
          <p:cNvSpPr>
            <a:spLocks noGrp="1"/>
          </p:cNvSpPr>
          <p:nvPr>
            <p:ph type="sldNum" sz="quarter" idx="4"/>
          </p:nvPr>
        </p:nvSpPr>
        <p:spPr/>
        <p:txBody>
          <a:bodyPr/>
          <a:lstStyle/>
          <a:p>
            <a:pPr marL="0" lvl="0" indent="0" algn="r" rtl="0">
              <a:spcBef>
                <a:spcPts val="0"/>
              </a:spcBef>
              <a:spcAft>
                <a:spcPts val="0"/>
              </a:spcAft>
              <a:buNone/>
            </a:pPr>
            <a:fld id="{00000000-1234-1234-1234-123412341234}" type="slidenum">
              <a:rPr lang="en-US"/>
              <a:t>5</a:t>
            </a:fld>
            <a:endParaRPr lang="en-US"/>
          </a:p>
        </p:txBody>
      </p:sp>
      <p:pic>
        <p:nvPicPr>
          <p:cNvPr id="7" name="Picture 6" descr="CM M K Stalin"/>
          <p:cNvPicPr>
            <a:picLocks noChangeAspect="1"/>
          </p:cNvPicPr>
          <p:nvPr/>
        </p:nvPicPr>
        <p:blipFill>
          <a:blip r:embed="rId2"/>
          <a:stretch>
            <a:fillRect/>
          </a:stretch>
        </p:blipFill>
        <p:spPr>
          <a:xfrm>
            <a:off x="1200785" y="2555875"/>
            <a:ext cx="4444365" cy="3199765"/>
          </a:xfrm>
          <a:prstGeom prst="rect">
            <a:avLst/>
          </a:prstGeom>
        </p:spPr>
      </p:pic>
      <p:sp>
        <p:nvSpPr>
          <p:cNvPr id="8" name="Text Box 7"/>
          <p:cNvSpPr txBox="1"/>
          <p:nvPr/>
        </p:nvSpPr>
        <p:spPr>
          <a:xfrm>
            <a:off x="1201420" y="5755640"/>
            <a:ext cx="5187315" cy="521970"/>
          </a:xfrm>
          <a:prstGeom prst="rect">
            <a:avLst/>
          </a:prstGeom>
          <a:noFill/>
        </p:spPr>
        <p:txBody>
          <a:bodyPr wrap="square" rtlCol="0">
            <a:spAutoFit/>
          </a:bodyPr>
          <a:lstStyle/>
          <a:p>
            <a:r>
              <a:rPr lang="en-US" sz="2800">
                <a:highlight>
                  <a:srgbClr val="FFFF00"/>
                </a:highlight>
                <a:latin typeface="Arial" panose="020B0604020202020204" pitchFamily="34" charset="0"/>
                <a:cs typeface="Arial" panose="020B0604020202020204" pitchFamily="34" charset="0"/>
              </a:rPr>
              <a:t>CM of Tamil Ndu MK Stalin</a:t>
            </a:r>
          </a:p>
        </p:txBody>
      </p:sp>
      <p:pic>
        <p:nvPicPr>
          <p:cNvPr id="9" name="Picture 8" descr="R.N._Ravi governour"/>
          <p:cNvPicPr>
            <a:picLocks noChangeAspect="1"/>
          </p:cNvPicPr>
          <p:nvPr/>
        </p:nvPicPr>
        <p:blipFill>
          <a:blip r:embed="rId3"/>
          <a:stretch>
            <a:fillRect/>
          </a:stretch>
        </p:blipFill>
        <p:spPr>
          <a:xfrm>
            <a:off x="12195175" y="2555875"/>
            <a:ext cx="5064125" cy="3606165"/>
          </a:xfrm>
          <a:prstGeom prst="rect">
            <a:avLst/>
          </a:prstGeom>
        </p:spPr>
      </p:pic>
      <p:sp>
        <p:nvSpPr>
          <p:cNvPr id="11" name="Text Box 10"/>
          <p:cNvSpPr txBox="1"/>
          <p:nvPr/>
        </p:nvSpPr>
        <p:spPr>
          <a:xfrm>
            <a:off x="12216130" y="6270625"/>
            <a:ext cx="9144000" cy="460375"/>
          </a:xfrm>
          <a:prstGeom prst="rect">
            <a:avLst/>
          </a:prstGeom>
          <a:noFill/>
        </p:spPr>
        <p:txBody>
          <a:bodyPr wrap="square" rtlCol="0">
            <a:spAutoFit/>
          </a:bodyPr>
          <a:lstStyle/>
          <a:p>
            <a:r>
              <a:rPr lang="en-US" sz="2400">
                <a:highlight>
                  <a:srgbClr val="FFFF00"/>
                </a:highlight>
                <a:latin typeface="Arial" panose="020B0604020202020204" pitchFamily="34" charset="0"/>
                <a:cs typeface="Arial" panose="020B0604020202020204" pitchFamily="34" charset="0"/>
                <a:sym typeface="+mn-ea"/>
              </a:rPr>
              <a:t>Governour of Tamil Nadu-R N Ravi</a:t>
            </a:r>
          </a:p>
        </p:txBody>
      </p:sp>
      <p:pic>
        <p:nvPicPr>
          <p:cNvPr id="12" name="Picture 11" descr="Mayor coimbatore"/>
          <p:cNvPicPr>
            <a:picLocks noChangeAspect="1"/>
          </p:cNvPicPr>
          <p:nvPr/>
        </p:nvPicPr>
        <p:blipFill>
          <a:blip r:embed="rId4"/>
          <a:stretch>
            <a:fillRect/>
          </a:stretch>
        </p:blipFill>
        <p:spPr>
          <a:xfrm>
            <a:off x="6107127" y="6016625"/>
            <a:ext cx="4445635" cy="3776345"/>
          </a:xfrm>
          <a:prstGeom prst="rect">
            <a:avLst/>
          </a:prstGeom>
        </p:spPr>
      </p:pic>
      <p:sp>
        <p:nvSpPr>
          <p:cNvPr id="14" name="Text Box 13"/>
          <p:cNvSpPr txBox="1"/>
          <p:nvPr/>
        </p:nvSpPr>
        <p:spPr>
          <a:xfrm>
            <a:off x="4711700" y="9117330"/>
            <a:ext cx="9144000" cy="521970"/>
          </a:xfrm>
          <a:prstGeom prst="rect">
            <a:avLst/>
          </a:prstGeom>
          <a:noFill/>
        </p:spPr>
        <p:txBody>
          <a:bodyPr wrap="square" rtlCol="0">
            <a:spAutoFit/>
          </a:bodyPr>
          <a:lstStyle/>
          <a:p>
            <a:r>
              <a:rPr lang="en-US" sz="2800">
                <a:highlight>
                  <a:srgbClr val="FFFF00"/>
                </a:highlight>
                <a:sym typeface="+mn-ea"/>
              </a:rPr>
              <a:t>First female Mayor of Coimbatore  A Kalpana</a:t>
            </a:r>
          </a:p>
        </p:txBody>
      </p:sp>
      <p:sp>
        <p:nvSpPr>
          <p:cNvPr id="16" name="Text Box 15"/>
          <p:cNvSpPr txBox="1"/>
          <p:nvPr/>
        </p:nvSpPr>
        <p:spPr>
          <a:xfrm>
            <a:off x="3500755" y="8072755"/>
            <a:ext cx="3039110" cy="791210"/>
          </a:xfrm>
          <a:prstGeom prst="rect">
            <a:avLst/>
          </a:prstGeom>
          <a:noFill/>
        </p:spPr>
        <p:txBody>
          <a:bodyPr wrap="square" rtlCol="0">
            <a:noAutofit/>
          </a:bodyPr>
          <a:lstStyle/>
          <a:p>
            <a:r>
              <a:rPr lang="en-US" sz="2800" dirty="0">
                <a:latin typeface="Arial Black" panose="020B0A04020102020204" charset="0"/>
                <a:cs typeface="Arial Black" panose="020B0A04020102020204" charset="0"/>
              </a:rPr>
              <a:t>Local</a:t>
            </a:r>
          </a:p>
        </p:txBody>
      </p:sp>
      <p:pic>
        <p:nvPicPr>
          <p:cNvPr id="2" name="Picture 1">
            <a:extLst>
              <a:ext uri="{FF2B5EF4-FFF2-40B4-BE49-F238E27FC236}">
                <a16:creationId xmlns:a16="http://schemas.microsoft.com/office/drawing/2014/main" id="{3DD675BC-9480-83D0-E389-CE105D1350D6}"/>
              </a:ext>
            </a:extLst>
          </p:cNvPr>
          <p:cNvPicPr>
            <a:picLocks noChangeAspect="1"/>
          </p:cNvPicPr>
          <p:nvPr/>
        </p:nvPicPr>
        <p:blipFill>
          <a:blip r:embed="rId5"/>
          <a:stretch>
            <a:fillRect/>
          </a:stretch>
        </p:blipFill>
        <p:spPr>
          <a:xfrm>
            <a:off x="16344820" y="16590"/>
            <a:ext cx="1828959" cy="18289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D">
            <a:alpha val="46666"/>
          </a:srgbClr>
        </a:solidFill>
        <a:effectLst/>
      </p:bgPr>
    </p:bg>
    <p:spTree>
      <p:nvGrpSpPr>
        <p:cNvPr id="1" name="Shape 128"/>
        <p:cNvGrpSpPr/>
        <p:nvPr/>
      </p:nvGrpSpPr>
      <p:grpSpPr>
        <a:xfrm>
          <a:off x="0" y="0"/>
          <a:ext cx="0" cy="0"/>
          <a:chOff x="0" y="0"/>
          <a:chExt cx="0" cy="0"/>
        </a:xfrm>
      </p:grpSpPr>
      <p:sp>
        <p:nvSpPr>
          <p:cNvPr id="129" name="Google Shape;129;p5"/>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dk1"/>
                </a:solidFill>
              </a:rPr>
              <a:t>5/26/2025</a:t>
            </a:r>
            <a:endParaRPr sz="1400" dirty="0">
              <a:solidFill>
                <a:schemeClr val="dk1"/>
              </a:solidFill>
            </a:endParaRPr>
          </a:p>
        </p:txBody>
      </p:sp>
      <p:sp>
        <p:nvSpPr>
          <p:cNvPr id="132" name="Google Shape;132;p5"/>
          <p:cNvSpPr txBox="1">
            <a:spLocks noGrp="1"/>
          </p:cNvSpPr>
          <p:nvPr>
            <p:ph type="ftr" sz="quarter" idx="11"/>
          </p:nvPr>
        </p:nvSpPr>
        <p:spPr>
          <a:xfrm>
            <a:off x="6248400" y="9367838"/>
            <a:ext cx="6553200" cy="714375"/>
          </a:xfrm>
          <a:prstGeom prst="rect">
            <a:avLst/>
          </a:prstGeom>
          <a:noFill/>
          <a:ln>
            <a:noFill/>
          </a:ln>
        </p:spPr>
        <p:txBody>
          <a:bodyPr spcFirstLastPara="1" wrap="square" lIns="91425" tIns="45700" rIns="91425" bIns="45700" anchor="ctr" anchorCtr="0">
            <a:noAutofit/>
          </a:bodyPr>
          <a:lstStyle/>
          <a:p>
            <a:r>
              <a:rPr lang="en-US" sz="1400" b="1" dirty="0">
                <a:solidFill>
                  <a:schemeClr val="dk1"/>
                </a:solidFill>
                <a:latin typeface="Cambria" panose="02040503050406030204"/>
                <a:ea typeface="Cambria" panose="02040503050406030204"/>
                <a:cs typeface="Cambria" panose="02040503050406030204"/>
                <a:sym typeface="Cambria" panose="02040503050406030204"/>
              </a:rPr>
              <a:t>WHO GOVERNS/KARUNAMBIGAI/SOCIAL/SNS ACADEMY</a:t>
            </a:r>
          </a:p>
          <a:p>
            <a:pPr marL="0" lvl="0" indent="0" algn="ctr" rtl="0">
              <a:spcBef>
                <a:spcPts val="0"/>
              </a:spcBef>
              <a:spcAft>
                <a:spcPts val="0"/>
              </a:spcAft>
              <a:buNone/>
            </a:pPr>
            <a:endParaRPr sz="1400" b="1" dirty="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33" name="Google Shape;133;p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panose="02040503050406030204"/>
                <a:ea typeface="Cambria" panose="02040503050406030204"/>
                <a:cs typeface="Cambria" panose="02040503050406030204"/>
                <a:sym typeface="Cambria" panose="02040503050406030204"/>
              </a:rPr>
              <a:t>6</a:t>
            </a:fld>
            <a:r>
              <a:rPr lang="en-US" sz="1400">
                <a:solidFill>
                  <a:schemeClr val="dk1"/>
                </a:solidFill>
                <a:latin typeface="Cambria" panose="02040503050406030204"/>
                <a:ea typeface="Cambria" panose="02040503050406030204"/>
                <a:cs typeface="Cambria" panose="02040503050406030204"/>
                <a:sym typeface="Cambria" panose="02040503050406030204"/>
              </a:rPr>
              <a:t>/10</a:t>
            </a:r>
            <a:endParaRPr sz="140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34" name="Google Shape;134;p5"/>
          <p:cNvSpPr/>
          <p:nvPr/>
        </p:nvSpPr>
        <p:spPr>
          <a:xfrm>
            <a:off x="3810000" y="3086100"/>
            <a:ext cx="11844130" cy="313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a:solidFill>
                  <a:schemeClr val="dk1"/>
                </a:solidFill>
                <a:latin typeface="Cambria" panose="02040503050406030204"/>
                <a:ea typeface="Cambria" panose="02040503050406030204"/>
                <a:cs typeface="Cambria" panose="02040503050406030204"/>
                <a:sym typeface="Cambria" panose="02040503050406030204"/>
              </a:rPr>
            </a:br>
            <a:endParaRPr sz="18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28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r>
              <a:rPr lang="en-US" sz="2800" b="1" i="0" u="none" strike="noStrike" cap="none">
                <a:solidFill>
                  <a:schemeClr val="dk1"/>
                </a:solidFill>
                <a:latin typeface="Cambria" panose="02040503050406030204"/>
                <a:ea typeface="Cambria" panose="02040503050406030204"/>
                <a:cs typeface="Cambria" panose="02040503050406030204"/>
                <a:sym typeface="Cambria" panose="02040503050406030204"/>
              </a:rPr>
              <a:t>       </a:t>
            </a:r>
            <a:r>
              <a:rPr lang="en-US" sz="4200" b="1" i="0" u="none" strike="noStrike" cap="none">
                <a:solidFill>
                  <a:schemeClr val="dk1"/>
                </a:solidFill>
                <a:latin typeface="Cambria" panose="02040503050406030204"/>
                <a:ea typeface="Cambria" panose="02040503050406030204"/>
                <a:cs typeface="Cambria" panose="02040503050406030204"/>
                <a:sym typeface="Cambria" panose="02040503050406030204"/>
              </a:rPr>
              <a:t>write any five Ministers name with department.</a:t>
            </a:r>
            <a:endParaRPr sz="32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br>
              <a:rPr lang="en-US" sz="3200" b="1" i="0" u="none" strike="noStrike" cap="none">
                <a:solidFill>
                  <a:schemeClr val="dk1"/>
                </a:solidFill>
                <a:latin typeface="Cambria" panose="02040503050406030204"/>
                <a:ea typeface="Cambria" panose="02040503050406030204"/>
                <a:cs typeface="Cambria" panose="02040503050406030204"/>
                <a:sym typeface="Cambria" panose="02040503050406030204"/>
              </a:rPr>
            </a:b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 name="Text Box 1"/>
          <p:cNvSpPr txBox="1"/>
          <p:nvPr/>
        </p:nvSpPr>
        <p:spPr>
          <a:xfrm>
            <a:off x="13058775" y="4565015"/>
            <a:ext cx="6096000" cy="306705"/>
          </a:xfrm>
          <a:prstGeom prst="rect">
            <a:avLst/>
          </a:prstGeom>
          <a:noFill/>
        </p:spPr>
        <p:txBody>
          <a:bodyPr wrap="square" rtlCol="0">
            <a:spAutoFit/>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38"/>
        <p:cNvGrpSpPr/>
        <p:nvPr/>
      </p:nvGrpSpPr>
      <p:grpSpPr>
        <a:xfrm>
          <a:off x="0" y="0"/>
          <a:ext cx="0" cy="0"/>
          <a:chOff x="0" y="0"/>
          <a:chExt cx="0" cy="0"/>
        </a:xfrm>
      </p:grpSpPr>
      <p:sp>
        <p:nvSpPr>
          <p:cNvPr id="139" name="Google Shape;139;p6"/>
          <p:cNvSpPr/>
          <p:nvPr/>
        </p:nvSpPr>
        <p:spPr>
          <a:xfrm>
            <a:off x="6959340" y="9251434"/>
            <a:ext cx="108515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dk1"/>
                </a:solidFill>
              </a:rPr>
              <a:t>5/26/2025</a:t>
            </a:r>
            <a:endParaRPr sz="1400" dirty="0">
              <a:solidFill>
                <a:schemeClr val="dk1"/>
              </a:solidFill>
            </a:endParaRPr>
          </a:p>
        </p:txBody>
      </p:sp>
      <p:sp>
        <p:nvSpPr>
          <p:cNvPr id="142" name="Google Shape;142;p6"/>
          <p:cNvSpPr txBox="1">
            <a:spLocks noGrp="1"/>
          </p:cNvSpPr>
          <p:nvPr>
            <p:ph type="ftr" sz="quarter" idx="11"/>
          </p:nvPr>
        </p:nvSpPr>
        <p:spPr>
          <a:xfrm>
            <a:off x="6248400" y="9367838"/>
            <a:ext cx="6725478" cy="714375"/>
          </a:xfrm>
          <a:prstGeom prst="rect">
            <a:avLst/>
          </a:prstGeom>
          <a:noFill/>
          <a:ln>
            <a:noFill/>
          </a:ln>
        </p:spPr>
        <p:txBody>
          <a:bodyPr spcFirstLastPara="1" wrap="square" lIns="91425" tIns="45700" rIns="91425" bIns="45700" anchor="ctr" anchorCtr="0">
            <a:noAutofit/>
          </a:bodyPr>
          <a:lstStyle/>
          <a:p>
            <a:r>
              <a:rPr lang="en-US" sz="1400" b="1" dirty="0">
                <a:solidFill>
                  <a:schemeClr val="dk1"/>
                </a:solidFill>
                <a:latin typeface="Cambria" panose="02040503050406030204"/>
                <a:ea typeface="Cambria" panose="02040503050406030204"/>
                <a:cs typeface="Cambria" panose="02040503050406030204"/>
                <a:sym typeface="Cambria" panose="02040503050406030204"/>
              </a:rPr>
              <a:t>WHO GOVERNS/KARUNAMBIGAI//SOCIAL/SNS ACADEMY</a:t>
            </a:r>
          </a:p>
          <a:p>
            <a:pPr marL="0" lvl="0" indent="0" algn="ctr" rtl="0">
              <a:spcBef>
                <a:spcPts val="0"/>
              </a:spcBef>
              <a:spcAft>
                <a:spcPts val="0"/>
              </a:spcAft>
              <a:buNone/>
            </a:pPr>
            <a:endParaRPr lang="en-US" sz="1400" b="1" dirty="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43" name="Google Shape;143;p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panose="02040503050406030204"/>
                <a:ea typeface="Cambria" panose="02040503050406030204"/>
                <a:cs typeface="Cambria" panose="02040503050406030204"/>
                <a:sym typeface="Cambria" panose="02040503050406030204"/>
              </a:rPr>
              <a:t>7</a:t>
            </a:fld>
            <a:r>
              <a:rPr lang="en-US" sz="1400">
                <a:solidFill>
                  <a:schemeClr val="dk1"/>
                </a:solidFill>
                <a:latin typeface="Cambria" panose="02040503050406030204"/>
                <a:ea typeface="Cambria" panose="02040503050406030204"/>
                <a:cs typeface="Cambria" panose="02040503050406030204"/>
                <a:sym typeface="Cambria" panose="02040503050406030204"/>
              </a:rPr>
              <a:t>/10</a:t>
            </a:r>
            <a:endParaRPr sz="140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44" name="Google Shape;144;p6"/>
          <p:cNvSpPr/>
          <p:nvPr/>
        </p:nvSpPr>
        <p:spPr>
          <a:xfrm>
            <a:off x="1562100" y="358775"/>
            <a:ext cx="13258165" cy="1016254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br>
              <a:rPr lang="en-US" sz="1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br>
            <a:endParaRPr sz="18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r>
              <a:rPr lang="en-US" sz="2800" b="1" i="0" u="none" strike="noStrike" cap="none" dirty="0">
                <a:solidFill>
                  <a:schemeClr val="dk1"/>
                </a:solidFill>
                <a:highlight>
                  <a:srgbClr val="FFFF00"/>
                </a:highlight>
                <a:latin typeface="Cambria" panose="02040503050406030204"/>
                <a:ea typeface="Cambria" panose="02040503050406030204"/>
                <a:cs typeface="Cambria" panose="02040503050406030204"/>
                <a:sym typeface="Cambria" panose="02040503050406030204"/>
              </a:rPr>
              <a:t>Concept of selection and election;</a:t>
            </a:r>
            <a:endPar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l" rtl="0">
              <a:spcBef>
                <a:spcPts val="0"/>
              </a:spcBef>
              <a:spcAft>
                <a:spcPts val="0"/>
              </a:spcAft>
              <a:buNone/>
            </a:pPr>
            <a:r>
              <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      </a:t>
            </a:r>
          </a:p>
          <a:p>
            <a:pPr marL="0" marR="0" lvl="0" indent="0" algn="l" rtl="0">
              <a:spcBef>
                <a:spcPts val="0"/>
              </a:spcBef>
              <a:spcAft>
                <a:spcPts val="0"/>
              </a:spcAft>
              <a:buNone/>
            </a:pPr>
            <a:r>
              <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 Select is mostly used in reference to a choice made by an individual, whereas elect generally refers to the selection made by a group of people, keeping in view, the liking of maximum people. </a:t>
            </a:r>
          </a:p>
          <a:p>
            <a:pPr marL="0" marR="0" lvl="0" indent="0" algn="l" rtl="0">
              <a:spcBef>
                <a:spcPts val="0"/>
              </a:spcBef>
              <a:spcAft>
                <a:spcPts val="0"/>
              </a:spcAft>
              <a:buNone/>
            </a:pPr>
            <a:endPar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l" rtl="0">
              <a:spcBef>
                <a:spcPts val="0"/>
              </a:spcBef>
              <a:spcAft>
                <a:spcPts val="0"/>
              </a:spcAft>
              <a:buNone/>
            </a:pPr>
            <a:r>
              <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Election is the process by which people elect a person who will hold a certain office. Therefore, elections play a vital role in any democratic society or country.</a:t>
            </a:r>
          </a:p>
          <a:p>
            <a:pPr marL="0" marR="0" lvl="0" indent="0" algn="l" rtl="0">
              <a:spcBef>
                <a:spcPts val="0"/>
              </a:spcBef>
              <a:spcAft>
                <a:spcPts val="0"/>
              </a:spcAft>
              <a:buNone/>
            </a:pPr>
            <a:r>
              <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example: </a:t>
            </a:r>
          </a:p>
          <a:p>
            <a:pPr marL="0" marR="0" lvl="0" indent="0" algn="l" rtl="0">
              <a:spcBef>
                <a:spcPts val="0"/>
              </a:spcBef>
              <a:spcAft>
                <a:spcPts val="0"/>
              </a:spcAft>
              <a:buNone/>
            </a:pPr>
            <a:endPar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l" rtl="0">
              <a:spcBef>
                <a:spcPts val="0"/>
              </a:spcBef>
              <a:spcAft>
                <a:spcPts val="0"/>
              </a:spcAft>
              <a:buNone/>
            </a:pPr>
            <a:r>
              <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1.     She </a:t>
            </a:r>
            <a:r>
              <a:rPr lang="en-US" sz="2800" b="1" i="0" u="none" strike="noStrike" cap="none" dirty="0">
                <a:solidFill>
                  <a:srgbClr val="FF0000"/>
                </a:solidFill>
                <a:latin typeface="Cambria" panose="02040503050406030204"/>
                <a:ea typeface="Cambria" panose="02040503050406030204"/>
                <a:cs typeface="Cambria" panose="02040503050406030204"/>
                <a:sym typeface="Cambria" panose="02040503050406030204"/>
              </a:rPr>
              <a:t>selected </a:t>
            </a:r>
            <a:r>
              <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her dresses for the wedding.</a:t>
            </a:r>
          </a:p>
          <a:p>
            <a:pPr marL="0" marR="0" lvl="0" indent="0" algn="l" rtl="0">
              <a:spcBef>
                <a:spcPts val="0"/>
              </a:spcBef>
              <a:spcAft>
                <a:spcPts val="0"/>
              </a:spcAft>
              <a:buNone/>
            </a:pPr>
            <a:endPar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l" rtl="0">
              <a:spcBef>
                <a:spcPts val="0"/>
              </a:spcBef>
              <a:spcAft>
                <a:spcPts val="0"/>
              </a:spcAft>
              <a:buNone/>
            </a:pPr>
            <a:r>
              <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2.     He can</a:t>
            </a:r>
            <a:r>
              <a:rPr lang="en-US" sz="2800" b="1" i="0" u="none" strike="noStrike" cap="none" dirty="0">
                <a:solidFill>
                  <a:srgbClr val="FF0000"/>
                </a:solidFill>
                <a:latin typeface="Cambria" panose="02040503050406030204"/>
                <a:ea typeface="Cambria" panose="02040503050406030204"/>
                <a:cs typeface="Cambria" panose="02040503050406030204"/>
                <a:sym typeface="Cambria" panose="02040503050406030204"/>
              </a:rPr>
              <a:t> select</a:t>
            </a:r>
            <a:r>
              <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 a subject of his choice.</a:t>
            </a:r>
          </a:p>
          <a:p>
            <a:pPr marL="0" marR="0" lvl="0" indent="0" algn="l" rtl="0">
              <a:spcBef>
                <a:spcPts val="0"/>
              </a:spcBef>
              <a:spcAft>
                <a:spcPts val="0"/>
              </a:spcAft>
              <a:buNone/>
            </a:pPr>
            <a:endPar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l" rtl="0">
              <a:spcBef>
                <a:spcPts val="0"/>
              </a:spcBef>
              <a:spcAft>
                <a:spcPts val="0"/>
              </a:spcAft>
              <a:buNone/>
            </a:pPr>
            <a:r>
              <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3.     He was </a:t>
            </a:r>
            <a:r>
              <a:rPr lang="en-US" sz="2800" b="1" i="0" u="none" strike="noStrike" cap="none" dirty="0">
                <a:solidFill>
                  <a:srgbClr val="FF0000"/>
                </a:solidFill>
                <a:latin typeface="Cambria" panose="02040503050406030204"/>
                <a:ea typeface="Cambria" panose="02040503050406030204"/>
                <a:cs typeface="Cambria" panose="02040503050406030204"/>
                <a:sym typeface="Cambria" panose="02040503050406030204"/>
              </a:rPr>
              <a:t>elected</a:t>
            </a:r>
            <a:r>
              <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 as the President of the union.</a:t>
            </a:r>
          </a:p>
          <a:p>
            <a:pPr marL="0" marR="0" lvl="0" indent="0" algn="l" rtl="0">
              <a:spcBef>
                <a:spcPts val="0"/>
              </a:spcBef>
              <a:spcAft>
                <a:spcPts val="0"/>
              </a:spcAft>
              <a:buNone/>
            </a:pPr>
            <a:endPar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l" rtl="0">
              <a:spcBef>
                <a:spcPts val="0"/>
              </a:spcBef>
              <a:spcAft>
                <a:spcPts val="0"/>
              </a:spcAft>
              <a:buNone/>
            </a:pPr>
            <a:r>
              <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4.     We should always </a:t>
            </a:r>
            <a:r>
              <a:rPr lang="en-US" sz="2800" b="1" i="0" u="none" strike="noStrike" cap="none" dirty="0">
                <a:solidFill>
                  <a:srgbClr val="FF0000"/>
                </a:solidFill>
                <a:latin typeface="Cambria" panose="02040503050406030204"/>
                <a:ea typeface="Cambria" panose="02040503050406030204"/>
                <a:cs typeface="Cambria" panose="02040503050406030204"/>
                <a:sym typeface="Cambria" panose="02040503050406030204"/>
              </a:rPr>
              <a:t>elect </a:t>
            </a:r>
            <a:r>
              <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strong leaders.</a:t>
            </a:r>
          </a:p>
          <a:p>
            <a:pPr marL="0" marR="0" lvl="0" indent="0" algn="ctr" rtl="0">
              <a:spcBef>
                <a:spcPts val="0"/>
              </a:spcBef>
              <a:spcAft>
                <a:spcPts val="0"/>
              </a:spcAft>
              <a:buNone/>
            </a:pPr>
            <a:endParaRPr sz="32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br>
              <a:rPr lang="en-US" sz="32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b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descr="election"/>
          <p:cNvPicPr>
            <a:picLocks noChangeAspect="1"/>
          </p:cNvPicPr>
          <p:nvPr/>
        </p:nvPicPr>
        <p:blipFill>
          <a:blip r:embed="rId3"/>
          <a:stretch>
            <a:fillRect/>
          </a:stretch>
        </p:blipFill>
        <p:spPr>
          <a:xfrm>
            <a:off x="14270990" y="5143500"/>
            <a:ext cx="3926205" cy="3128010"/>
          </a:xfrm>
          <a:prstGeom prst="rect">
            <a:avLst/>
          </a:prstGeom>
        </p:spPr>
      </p:pic>
      <p:pic>
        <p:nvPicPr>
          <p:cNvPr id="3" name="Picture 2" descr="selection"/>
          <p:cNvPicPr>
            <a:picLocks noChangeAspect="1"/>
          </p:cNvPicPr>
          <p:nvPr/>
        </p:nvPicPr>
        <p:blipFill>
          <a:blip r:embed="rId4"/>
          <a:stretch>
            <a:fillRect/>
          </a:stretch>
        </p:blipFill>
        <p:spPr>
          <a:xfrm>
            <a:off x="14586585" y="2094230"/>
            <a:ext cx="3611245" cy="2705735"/>
          </a:xfrm>
          <a:prstGeom prst="rect">
            <a:avLst/>
          </a:prstGeom>
        </p:spPr>
      </p:pic>
      <p:pic>
        <p:nvPicPr>
          <p:cNvPr id="4" name="Picture 3">
            <a:extLst>
              <a:ext uri="{FF2B5EF4-FFF2-40B4-BE49-F238E27FC236}">
                <a16:creationId xmlns:a16="http://schemas.microsoft.com/office/drawing/2014/main" id="{9CB57EFF-2DF1-DFAB-742D-79F4B0E12C82}"/>
              </a:ext>
            </a:extLst>
          </p:cNvPr>
          <p:cNvPicPr>
            <a:picLocks noChangeAspect="1"/>
          </p:cNvPicPr>
          <p:nvPr/>
        </p:nvPicPr>
        <p:blipFill>
          <a:blip r:embed="rId5"/>
          <a:stretch>
            <a:fillRect/>
          </a:stretch>
        </p:blipFill>
        <p:spPr>
          <a:xfrm>
            <a:off x="16088059" y="265271"/>
            <a:ext cx="1842132" cy="184213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48"/>
        <p:cNvGrpSpPr/>
        <p:nvPr/>
      </p:nvGrpSpPr>
      <p:grpSpPr>
        <a:xfrm>
          <a:off x="0" y="0"/>
          <a:ext cx="0" cy="0"/>
          <a:chOff x="0" y="0"/>
          <a:chExt cx="0" cy="0"/>
        </a:xfrm>
      </p:grpSpPr>
      <p:sp>
        <p:nvSpPr>
          <p:cNvPr id="149" name="Google Shape;149;p7"/>
          <p:cNvSpPr/>
          <p:nvPr/>
        </p:nvSpPr>
        <p:spPr>
          <a:xfrm>
            <a:off x="-47625" y="9251400"/>
            <a:ext cx="10983600" cy="103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dirty="0">
                <a:solidFill>
                  <a:schemeClr val="dk1"/>
                </a:solidFill>
              </a:rPr>
              <a:t>5/26/2025</a:t>
            </a:r>
            <a:endParaRPr sz="1400" dirty="0">
              <a:solidFill>
                <a:schemeClr val="dk1"/>
              </a:solidFill>
            </a:endParaRPr>
          </a:p>
        </p:txBody>
      </p:sp>
      <p:sp>
        <p:nvSpPr>
          <p:cNvPr id="152" name="Google Shape;152;p7"/>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r>
              <a:rPr lang="en-US" sz="1400" b="1" dirty="0">
                <a:solidFill>
                  <a:schemeClr val="dk1"/>
                </a:solidFill>
                <a:latin typeface="Cambria" panose="02040503050406030204"/>
                <a:ea typeface="Cambria" panose="02040503050406030204"/>
                <a:cs typeface="Cambria" panose="02040503050406030204"/>
                <a:sym typeface="Cambria" panose="02040503050406030204"/>
              </a:rPr>
              <a:t>WHO GOVERNS/KARUNAMBIGAI///SOCIAL/SNS ACADEMY</a:t>
            </a:r>
          </a:p>
          <a:p>
            <a:pPr marL="0" lvl="0" indent="0" algn="ctr" rtl="0">
              <a:spcBef>
                <a:spcPts val="0"/>
              </a:spcBef>
              <a:spcAft>
                <a:spcPts val="0"/>
              </a:spcAft>
              <a:buNone/>
            </a:pPr>
            <a:endParaRPr sz="1400" b="1" dirty="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53" name="Google Shape;153;p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panose="02040503050406030204"/>
                <a:ea typeface="Cambria" panose="02040503050406030204"/>
                <a:cs typeface="Cambria" panose="02040503050406030204"/>
                <a:sym typeface="Cambria" panose="02040503050406030204"/>
              </a:rPr>
              <a:t>8</a:t>
            </a:fld>
            <a:r>
              <a:rPr lang="en-US" sz="1400">
                <a:solidFill>
                  <a:schemeClr val="dk1"/>
                </a:solidFill>
                <a:latin typeface="Cambria" panose="02040503050406030204"/>
                <a:ea typeface="Cambria" panose="02040503050406030204"/>
                <a:cs typeface="Cambria" panose="02040503050406030204"/>
                <a:sym typeface="Cambria" panose="02040503050406030204"/>
              </a:rPr>
              <a:t>/10</a:t>
            </a:r>
            <a:endParaRPr sz="140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54" name="Google Shape;154;p7"/>
          <p:cNvSpPr/>
          <p:nvPr/>
        </p:nvSpPr>
        <p:spPr>
          <a:xfrm>
            <a:off x="3810000" y="3086100"/>
            <a:ext cx="11844130" cy="58784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br>
            <a:endParaRPr sz="18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r>
              <a:rPr lang="en-US" sz="28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       </a:t>
            </a:r>
            <a:endParaRPr sz="42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lang="en-US" sz="42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r>
              <a:rPr lang="en-US" sz="4200" b="1" i="0" u="none" strike="noStrike" cap="none" dirty="0">
                <a:solidFill>
                  <a:schemeClr val="dk1"/>
                </a:solidFill>
                <a:highlight>
                  <a:srgbClr val="FFFF00"/>
                </a:highlight>
                <a:latin typeface="Cambria" panose="02040503050406030204"/>
                <a:ea typeface="Cambria" panose="02040503050406030204"/>
                <a:cs typeface="Cambria" panose="02040503050406030204"/>
                <a:sym typeface="Cambria" panose="02040503050406030204"/>
              </a:rPr>
              <a:t>Democracy</a:t>
            </a:r>
            <a:endParaRPr lang="en-US" sz="42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r>
              <a:rPr sz="42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Democracy is a form of government where elected representatives hold power. Citizens elect their representatives through voting and these elected representatives hold the </a:t>
            </a:r>
            <a:r>
              <a:rPr sz="4200" b="1" i="0" u="none" strike="noStrike" cap="none" dirty="0" err="1">
                <a:solidFill>
                  <a:schemeClr val="dk1"/>
                </a:solidFill>
                <a:latin typeface="Cambria" panose="02040503050406030204"/>
                <a:ea typeface="Cambria" panose="02040503050406030204"/>
                <a:cs typeface="Cambria" panose="02040503050406030204"/>
                <a:sym typeface="Cambria" panose="02040503050406030204"/>
              </a:rPr>
              <a:t>powe</a:t>
            </a:r>
            <a:r>
              <a:rPr lang="en-IN" sz="4200" b="1" i="0" u="none" strike="noStrike" cap="none" dirty="0">
                <a:solidFill>
                  <a:schemeClr val="dk1"/>
                </a:solidFill>
                <a:latin typeface="Cambria" panose="02040503050406030204"/>
                <a:ea typeface="Cambria" panose="02040503050406030204"/>
                <a:cs typeface="Cambria" panose="02040503050406030204"/>
                <a:sym typeface="Cambria" panose="02040503050406030204"/>
              </a:rPr>
              <a:t>r.</a:t>
            </a:r>
          </a:p>
          <a:p>
            <a:pPr marL="0" marR="0" lvl="0" indent="0" algn="ctr" rtl="0">
              <a:spcBef>
                <a:spcPts val="0"/>
              </a:spcBef>
              <a:spcAft>
                <a:spcPts val="0"/>
              </a:spcAft>
              <a:buNone/>
            </a:pPr>
            <a:endParaRPr lang="en-IN" sz="3200" b="1" i="0" u="none" strike="noStrike" cap="none" dirty="0">
              <a:solidFill>
                <a:schemeClr val="dk1"/>
              </a:solidFill>
              <a:latin typeface="Cambria" panose="02040503050406030204"/>
              <a:ea typeface="Cambria" panose="02040503050406030204"/>
              <a:cs typeface="Cambria" panose="02040503050406030204"/>
              <a:sym typeface="Cambria" panose="02040503050406030204"/>
            </a:endParaRPr>
          </a:p>
        </p:txBody>
      </p:sp>
      <p:pic>
        <p:nvPicPr>
          <p:cNvPr id="3" name="Picture 2" descr="democracy"/>
          <p:cNvPicPr>
            <a:picLocks noChangeAspect="1"/>
          </p:cNvPicPr>
          <p:nvPr/>
        </p:nvPicPr>
        <p:blipFill>
          <a:blip r:embed="rId3"/>
          <a:stretch>
            <a:fillRect/>
          </a:stretch>
        </p:blipFill>
        <p:spPr>
          <a:xfrm>
            <a:off x="1628776" y="1086714"/>
            <a:ext cx="12553949" cy="3912130"/>
          </a:xfrm>
          <a:prstGeom prst="rect">
            <a:avLst/>
          </a:prstGeom>
        </p:spPr>
      </p:pic>
      <p:pic>
        <p:nvPicPr>
          <p:cNvPr id="2" name="Picture 1">
            <a:extLst>
              <a:ext uri="{FF2B5EF4-FFF2-40B4-BE49-F238E27FC236}">
                <a16:creationId xmlns:a16="http://schemas.microsoft.com/office/drawing/2014/main" id="{4EA99BF1-76A1-4443-C372-15FDC96D45F5}"/>
              </a:ext>
            </a:extLst>
          </p:cNvPr>
          <p:cNvPicPr>
            <a:picLocks noChangeAspect="1"/>
          </p:cNvPicPr>
          <p:nvPr/>
        </p:nvPicPr>
        <p:blipFill>
          <a:blip r:embed="rId4"/>
          <a:stretch>
            <a:fillRect/>
          </a:stretch>
        </p:blipFill>
        <p:spPr>
          <a:xfrm>
            <a:off x="16194077" y="172234"/>
            <a:ext cx="1828959" cy="182895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ED"/>
        </a:solidFill>
        <a:effectLst/>
      </p:bgPr>
    </p:bg>
    <p:spTree>
      <p:nvGrpSpPr>
        <p:cNvPr id="1" name="Shape 158"/>
        <p:cNvGrpSpPr/>
        <p:nvPr/>
      </p:nvGrpSpPr>
      <p:grpSpPr>
        <a:xfrm>
          <a:off x="0" y="0"/>
          <a:ext cx="0" cy="0"/>
          <a:chOff x="0" y="0"/>
          <a:chExt cx="0" cy="0"/>
        </a:xfrm>
      </p:grpSpPr>
      <p:sp>
        <p:nvSpPr>
          <p:cNvPr id="159" name="Google Shape;159;p8"/>
          <p:cNvSpPr/>
          <p:nvPr/>
        </p:nvSpPr>
        <p:spPr>
          <a:xfrm>
            <a:off x="0" y="9258300"/>
            <a:ext cx="1828800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162" name="Google Shape;162;p8"/>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a:solidFill>
                  <a:schemeClr val="dk1"/>
                </a:solidFill>
                <a:latin typeface="Cambria" panose="02040503050406030204"/>
                <a:ea typeface="Cambria" panose="02040503050406030204"/>
                <a:cs typeface="Cambria" panose="02040503050406030204"/>
                <a:sym typeface="Cambria" panose="02040503050406030204"/>
              </a:rPr>
              <a:t>TOPIC/COURSE CODE-NAME/FACULTY/DEPT/COLLEGE</a:t>
            </a:r>
            <a:endParaRPr sz="1400" b="1">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63" name="Google Shape;163;p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panose="02040503050406030204"/>
                <a:ea typeface="Cambria" panose="02040503050406030204"/>
                <a:cs typeface="Cambria" panose="02040503050406030204"/>
                <a:sym typeface="Cambria" panose="02040503050406030204"/>
              </a:rPr>
              <a:t>9</a:t>
            </a:fld>
            <a:r>
              <a:rPr lang="en-US" sz="1400">
                <a:solidFill>
                  <a:schemeClr val="dk1"/>
                </a:solidFill>
                <a:latin typeface="Cambria" panose="02040503050406030204"/>
                <a:ea typeface="Cambria" panose="02040503050406030204"/>
                <a:cs typeface="Cambria" panose="02040503050406030204"/>
                <a:sym typeface="Cambria" panose="02040503050406030204"/>
              </a:rPr>
              <a:t>/10</a:t>
            </a:r>
            <a:endParaRPr sz="1400">
              <a:solidFill>
                <a:schemeClr val="dk1"/>
              </a:solidFill>
              <a:latin typeface="Cambria" panose="02040503050406030204"/>
              <a:ea typeface="Cambria" panose="02040503050406030204"/>
              <a:cs typeface="Cambria" panose="02040503050406030204"/>
              <a:sym typeface="Cambria" panose="02040503050406030204"/>
            </a:endParaRPr>
          </a:p>
        </p:txBody>
      </p:sp>
      <p:sp>
        <p:nvSpPr>
          <p:cNvPr id="164" name="Google Shape;164;p8"/>
          <p:cNvSpPr/>
          <p:nvPr/>
        </p:nvSpPr>
        <p:spPr>
          <a:xfrm>
            <a:off x="3810000" y="3086100"/>
            <a:ext cx="11844130" cy="2767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a:solidFill>
                  <a:schemeClr val="dk1"/>
                </a:solidFill>
                <a:latin typeface="Cambria" panose="02040503050406030204"/>
                <a:ea typeface="Cambria" panose="02040503050406030204"/>
                <a:cs typeface="Cambria" panose="02040503050406030204"/>
                <a:sym typeface="Cambria" panose="02040503050406030204"/>
              </a:rPr>
            </a:br>
            <a:endParaRPr sz="18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endParaRPr sz="28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r>
              <a:rPr lang="en-US" sz="2800" b="1" i="0" u="none" strike="noStrike" cap="none">
                <a:solidFill>
                  <a:schemeClr val="dk1"/>
                </a:solidFill>
                <a:latin typeface="Cambria" panose="02040503050406030204"/>
                <a:ea typeface="Cambria" panose="02040503050406030204"/>
                <a:cs typeface="Cambria" panose="02040503050406030204"/>
                <a:sym typeface="Cambria" panose="02040503050406030204"/>
              </a:rPr>
              <a:t>       </a:t>
            </a:r>
            <a:endParaRPr sz="4200" b="1"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ctr" rtl="0">
              <a:spcBef>
                <a:spcPts val="0"/>
              </a:spcBef>
              <a:spcAft>
                <a:spcPts val="0"/>
              </a:spcAft>
              <a:buNone/>
            </a:pPr>
            <a:r>
              <a:rPr lang="en-US" sz="3200" b="1" i="0" u="none" strike="noStrike" cap="none">
                <a:solidFill>
                  <a:schemeClr val="dk1"/>
                </a:solidFill>
                <a:latin typeface="Cambria" panose="02040503050406030204"/>
                <a:ea typeface="Cambria" panose="02040503050406030204"/>
                <a:cs typeface="Cambria" panose="02040503050406030204"/>
                <a:sym typeface="Cambria" panose="02040503050406030204"/>
              </a:rPr>
              <a:t>the election process</a:t>
            </a:r>
          </a:p>
          <a:p>
            <a:pPr marL="0" marR="0" lvl="0" indent="0" algn="ctr" rtl="0">
              <a:spcBef>
                <a:spcPts val="0"/>
              </a:spcBef>
              <a:spcAft>
                <a:spcPts val="0"/>
              </a:spcAft>
              <a:buNone/>
            </a:pPr>
            <a:br>
              <a:rPr lang="en-US" sz="3200" b="1" i="0" u="none" strike="noStrike" cap="none">
                <a:solidFill>
                  <a:schemeClr val="dk1"/>
                </a:solidFill>
                <a:latin typeface="Cambria" panose="02040503050406030204"/>
                <a:ea typeface="Cambria" panose="02040503050406030204"/>
                <a:cs typeface="Cambria" panose="02040503050406030204"/>
                <a:sym typeface="Cambria" panose="02040503050406030204"/>
              </a:rPr>
            </a:b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descr="election process "/>
          <p:cNvPicPr>
            <a:picLocks noChangeAspect="1"/>
          </p:cNvPicPr>
          <p:nvPr/>
        </p:nvPicPr>
        <p:blipFill>
          <a:blip r:embed="rId3"/>
          <a:stretch>
            <a:fillRect/>
          </a:stretch>
        </p:blipFill>
        <p:spPr>
          <a:xfrm>
            <a:off x="0" y="1812925"/>
            <a:ext cx="18288000" cy="8454390"/>
          </a:xfrm>
          <a:prstGeom prst="rect">
            <a:avLst/>
          </a:prstGeom>
        </p:spPr>
      </p:pic>
      <p:sp>
        <p:nvSpPr>
          <p:cNvPr id="3" name="Text Box 2"/>
          <p:cNvSpPr txBox="1"/>
          <p:nvPr/>
        </p:nvSpPr>
        <p:spPr>
          <a:xfrm>
            <a:off x="6137275" y="732790"/>
            <a:ext cx="6096000" cy="786130"/>
          </a:xfrm>
          <a:prstGeom prst="rect">
            <a:avLst/>
          </a:prstGeom>
          <a:noFill/>
        </p:spPr>
        <p:txBody>
          <a:bodyPr wrap="square" rtlCol="0">
            <a:noAutofit/>
          </a:bodyPr>
          <a:lstStyle/>
          <a:p>
            <a:r>
              <a:rPr lang="en-US" sz="3200">
                <a:highlight>
                  <a:srgbClr val="FFFF00"/>
                </a:highlight>
              </a:rPr>
              <a:t>The election process</a:t>
            </a:r>
          </a:p>
        </p:txBody>
      </p:sp>
      <p:pic>
        <p:nvPicPr>
          <p:cNvPr id="4" name="Picture 3">
            <a:extLst>
              <a:ext uri="{FF2B5EF4-FFF2-40B4-BE49-F238E27FC236}">
                <a16:creationId xmlns:a16="http://schemas.microsoft.com/office/drawing/2014/main" id="{6EE8FBA7-ED43-BF0E-2F1A-155491C2C5E3}"/>
              </a:ext>
            </a:extLst>
          </p:cNvPr>
          <p:cNvPicPr>
            <a:picLocks noChangeAspect="1"/>
          </p:cNvPicPr>
          <p:nvPr/>
        </p:nvPicPr>
        <p:blipFill>
          <a:blip r:embed="rId4"/>
          <a:stretch>
            <a:fillRect/>
          </a:stretch>
        </p:blipFill>
        <p:spPr>
          <a:xfrm>
            <a:off x="15995294" y="-16034"/>
            <a:ext cx="1828959" cy="1828959"/>
          </a:xfrm>
          <a:prstGeom prst="rect">
            <a:avLst/>
          </a:prstGeom>
        </p:spPr>
      </p:pic>
    </p:spTree>
  </p:cSld>
  <p:clrMapOvr>
    <a:masterClrMapping/>
  </p:clrMapOvr>
</p:sld>
</file>

<file path=ppt/theme/theme1.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831</Words>
  <Application>Microsoft Office PowerPoint</Application>
  <PresentationFormat>Custom</PresentationFormat>
  <Paragraphs>166</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Black</vt:lpstr>
      <vt:lpstr>Calibri</vt:lpstr>
      <vt:lpstr>Cambria</vt:lpstr>
      <vt:lpstr>Business Cooperate</vt:lpstr>
      <vt:lpstr>PowerPoint Presentation</vt:lpstr>
      <vt:lpstr>PowerPoint Presentation</vt:lpstr>
      <vt:lpstr>PowerPoint Presentation</vt:lpstr>
      <vt:lpstr>PowerPoint Presentation</vt:lpstr>
      <vt:lpstr>State and Local representatives</vt:lpstr>
      <vt:lpstr>PowerPoint Presentation</vt:lpstr>
      <vt:lpstr>PowerPoint Presentation</vt:lpstr>
      <vt:lpstr>PowerPoint Presentation</vt:lpstr>
      <vt:lpstr>PowerPoint Presentation</vt:lpstr>
      <vt:lpstr> Points to remember in the election process.</vt:lpstr>
      <vt:lpstr>PowerPoint Presentation</vt:lpstr>
      <vt:lpstr>PowerPoint Presentation</vt:lpstr>
      <vt:lpstr>PowerPoint Presentation</vt:lpstr>
      <vt:lpstr>ELECTRONIC VOTING MACHINE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karunatharun@gmail.com</cp:lastModifiedBy>
  <cp:revision>14</cp:revision>
  <dcterms:created xsi:type="dcterms:W3CDTF">2006-08-16T00:00:00Z</dcterms:created>
  <dcterms:modified xsi:type="dcterms:W3CDTF">2025-06-22T15:00:26Z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DB2FE986CDAE4063B40D905FD1C3B53C_12</vt:lpwstr>
  </property>
  <property fmtid="{D5CDD505-2E9C-101B-9397-08002B2CF9AE}" pid="3" name="KSOProductBuildVer">
    <vt:lpwstr>1033-12.2.0.13110</vt:lpwstr>
  </property>
</Properties>
</file>